
<file path=[Content_Types].xml><?xml version="1.0" encoding="utf-8"?>
<Types xmlns="http://schemas.openxmlformats.org/package/2006/content-types">
  <Default Extension="emf" ContentType="image/x-emf"/>
  <Default Extension="gif" ContentType="image/gif"/>
  <Default Extension="jpe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96" r:id="rId4"/>
    <p:sldMasterId id="2147483684" r:id="rId5"/>
    <p:sldMasterId id="2147483708" r:id="rId6"/>
    <p:sldMasterId id="2147483732" r:id="rId7"/>
  </p:sldMasterIdLst>
  <p:notesMasterIdLst>
    <p:notesMasterId r:id="rId37"/>
  </p:notesMasterIdLst>
  <p:sldIdLst>
    <p:sldId id="257" r:id="rId8"/>
    <p:sldId id="1102" r:id="rId9"/>
    <p:sldId id="1060" r:id="rId10"/>
    <p:sldId id="1069" r:id="rId11"/>
    <p:sldId id="1086" r:id="rId12"/>
    <p:sldId id="4209" r:id="rId13"/>
    <p:sldId id="1103" r:id="rId14"/>
    <p:sldId id="1095" r:id="rId15"/>
    <p:sldId id="4211" r:id="rId16"/>
    <p:sldId id="4214" r:id="rId17"/>
    <p:sldId id="4215" r:id="rId18"/>
    <p:sldId id="1101" r:id="rId19"/>
    <p:sldId id="4216" r:id="rId20"/>
    <p:sldId id="1064" r:id="rId21"/>
    <p:sldId id="1098" r:id="rId22"/>
    <p:sldId id="4210" r:id="rId23"/>
    <p:sldId id="1082" r:id="rId24"/>
    <p:sldId id="1080" r:id="rId25"/>
    <p:sldId id="1091" r:id="rId26"/>
    <p:sldId id="1088" r:id="rId27"/>
    <p:sldId id="1089" r:id="rId28"/>
    <p:sldId id="1105" r:id="rId29"/>
    <p:sldId id="1097" r:id="rId30"/>
    <p:sldId id="1074" r:id="rId31"/>
    <p:sldId id="1106" r:id="rId32"/>
    <p:sldId id="1075" r:id="rId33"/>
    <p:sldId id="4212" r:id="rId34"/>
    <p:sldId id="4213" r:id="rId35"/>
    <p:sldId id="1096" r:id="rId36"/>
  </p:sldIdLst>
  <p:sldSz cx="13003213" cy="9752013"/>
  <p:notesSz cx="6858000" cy="9144000"/>
  <p:defaultTextStyle>
    <a:defPPr>
      <a:defRPr lang="en-US"/>
    </a:defPPr>
    <a:lvl1pPr marL="0" algn="l" defTabSz="457177" rtl="0" eaLnBrk="1" latinLnBrk="0" hangingPunct="1">
      <a:defRPr sz="1800" kern="1200">
        <a:solidFill>
          <a:schemeClr val="tx1"/>
        </a:solidFill>
        <a:latin typeface="+mn-lt"/>
        <a:ea typeface="+mn-ea"/>
        <a:cs typeface="+mn-cs"/>
      </a:defRPr>
    </a:lvl1pPr>
    <a:lvl2pPr marL="457177" algn="l" defTabSz="457177" rtl="0" eaLnBrk="1" latinLnBrk="0" hangingPunct="1">
      <a:defRPr sz="1800" kern="1200">
        <a:solidFill>
          <a:schemeClr val="tx1"/>
        </a:solidFill>
        <a:latin typeface="+mn-lt"/>
        <a:ea typeface="+mn-ea"/>
        <a:cs typeface="+mn-cs"/>
      </a:defRPr>
    </a:lvl2pPr>
    <a:lvl3pPr marL="914355" algn="l" defTabSz="457177" rtl="0" eaLnBrk="1" latinLnBrk="0" hangingPunct="1">
      <a:defRPr sz="1800" kern="1200">
        <a:solidFill>
          <a:schemeClr val="tx1"/>
        </a:solidFill>
        <a:latin typeface="+mn-lt"/>
        <a:ea typeface="+mn-ea"/>
        <a:cs typeface="+mn-cs"/>
      </a:defRPr>
    </a:lvl3pPr>
    <a:lvl4pPr marL="1371532" algn="l" defTabSz="457177" rtl="0" eaLnBrk="1" latinLnBrk="0" hangingPunct="1">
      <a:defRPr sz="1800" kern="1200">
        <a:solidFill>
          <a:schemeClr val="tx1"/>
        </a:solidFill>
        <a:latin typeface="+mn-lt"/>
        <a:ea typeface="+mn-ea"/>
        <a:cs typeface="+mn-cs"/>
      </a:defRPr>
    </a:lvl4pPr>
    <a:lvl5pPr marL="1828709" algn="l" defTabSz="457177" rtl="0" eaLnBrk="1" latinLnBrk="0" hangingPunct="1">
      <a:defRPr sz="1800" kern="1200">
        <a:solidFill>
          <a:schemeClr val="tx1"/>
        </a:solidFill>
        <a:latin typeface="+mn-lt"/>
        <a:ea typeface="+mn-ea"/>
        <a:cs typeface="+mn-cs"/>
      </a:defRPr>
    </a:lvl5pPr>
    <a:lvl6pPr marL="2285886" algn="l" defTabSz="457177" rtl="0" eaLnBrk="1" latinLnBrk="0" hangingPunct="1">
      <a:defRPr sz="1800" kern="1200">
        <a:solidFill>
          <a:schemeClr val="tx1"/>
        </a:solidFill>
        <a:latin typeface="+mn-lt"/>
        <a:ea typeface="+mn-ea"/>
        <a:cs typeface="+mn-cs"/>
      </a:defRPr>
    </a:lvl6pPr>
    <a:lvl7pPr marL="2743064" algn="l" defTabSz="457177" rtl="0" eaLnBrk="1" latinLnBrk="0" hangingPunct="1">
      <a:defRPr sz="1800" kern="1200">
        <a:solidFill>
          <a:schemeClr val="tx1"/>
        </a:solidFill>
        <a:latin typeface="+mn-lt"/>
        <a:ea typeface="+mn-ea"/>
        <a:cs typeface="+mn-cs"/>
      </a:defRPr>
    </a:lvl7pPr>
    <a:lvl8pPr marL="3200241" algn="l" defTabSz="457177" rtl="0" eaLnBrk="1" latinLnBrk="0" hangingPunct="1">
      <a:defRPr sz="1800" kern="1200">
        <a:solidFill>
          <a:schemeClr val="tx1"/>
        </a:solidFill>
        <a:latin typeface="+mn-lt"/>
        <a:ea typeface="+mn-ea"/>
        <a:cs typeface="+mn-cs"/>
      </a:defRPr>
    </a:lvl8pPr>
    <a:lvl9pPr marL="3657418" algn="l" defTabSz="457177"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10FFFF00-FF46-4127-9A83-F4335A625208}">
          <p14:sldIdLst>
            <p14:sldId id="257"/>
            <p14:sldId id="1102"/>
            <p14:sldId id="1060"/>
            <p14:sldId id="1069"/>
            <p14:sldId id="1086"/>
            <p14:sldId id="4209"/>
            <p14:sldId id="1103"/>
            <p14:sldId id="1095"/>
            <p14:sldId id="4211"/>
            <p14:sldId id="4214"/>
            <p14:sldId id="4215"/>
            <p14:sldId id="1101"/>
            <p14:sldId id="4216"/>
            <p14:sldId id="1064"/>
            <p14:sldId id="1098"/>
            <p14:sldId id="4210"/>
            <p14:sldId id="1082"/>
            <p14:sldId id="1080"/>
            <p14:sldId id="1091"/>
            <p14:sldId id="1088"/>
            <p14:sldId id="1089"/>
            <p14:sldId id="1105"/>
            <p14:sldId id="1097"/>
            <p14:sldId id="1074"/>
            <p14:sldId id="1106"/>
            <p14:sldId id="1075"/>
            <p14:sldId id="4212"/>
            <p14:sldId id="4213"/>
          </p14:sldIdLst>
        </p14:section>
        <p14:section name="Untitled Section" id="{1F45FFD3-3127-430D-BFDF-D6ADD11415AD}">
          <p14:sldIdLst>
            <p14:sldId id="1096"/>
          </p14:sldIdLst>
        </p14:section>
      </p14:sectionLst>
    </p:ext>
    <p:ext uri="{EFAFB233-063F-42B5-8137-9DF3F51BA10A}">
      <p15:sldGuideLst xmlns:p15="http://schemas.microsoft.com/office/powerpoint/2012/main">
        <p15:guide id="1" orient="horz" pos="3072" userDrawn="1">
          <p15:clr>
            <a:srgbClr val="A4A3A4"/>
          </p15:clr>
        </p15:guide>
        <p15:guide id="2" pos="4096" userDrawn="1">
          <p15:clr>
            <a:srgbClr val="A4A3A4"/>
          </p15:clr>
        </p15:guide>
      </p15:sldGuideLst>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92896C20-B41C-9967-E335-1BCB696F4D1C}" name="Maphuti Chepe" initials="MC" userId="S::MaphutiC@teta.org.za::de13405b-e6ef-4e1a-8aa1-9b5848e2cc06" providerId="AD"/>
  <p188:author id="{F1708856-325F-8016-2633-67D81988FE08}" name="Sipho Nxumalo" initials="SN" userId="S::Sipho@teta.org.za::f8360c59-d5f6-464d-8b61-2cb86f248813" providerId="AD"/>
  <p188:author id="{553D495B-FE67-359D-D5B3-078337D820A4}" name="Gaborone Lesito" initials="GL" userId="S::GaboroneL@teta.org.za::8bcf2448-f9da-43c8-9671-05f5348db6da" providerId="AD"/>
  <p188:author id="{9E273166-DDFC-08E9-5183-36DE8669B3ED}" name="Morongoe Nkabinde" initials="MN" userId="S::MorongoeN@teta.org.za::ca961591-4e19-4b06-bb95-a938c0f7d2f5" providerId="AD"/>
  <p188:author id="{4C72CA74-3F2E-76CA-09F1-F8D59FBDB045}" name="Shantal Marajah" initials="SM" userId="S::shantal@teta.org.za::d7ca4c3f-257b-4272-a27e-291020a69e30" providerId="AD"/>
  <p188:author id="{F79ED07A-2D12-AFFC-2BAA-01CDD973DF80}" name="Trevor Abrahams" initials="TA" userId="S::TrevorA@teta.org.za::74519ff7-722e-4396-a81e-9d7247665486" providerId="AD"/>
  <p188:author id="{E0BF94F8-684C-BD96-451C-F868B36074C8}" name="Marore Mapeko" initials="MM" userId="S::MaroreM@teta.org.za::0115e19a-e2f7-4cb2-b22b-6fe2d166c60c"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1" name="Morongoe Nkabinde" initials="MN" lastIdx="8" clrIdx="0">
    <p:extLst>
      <p:ext uri="{19B8F6BF-5375-455C-9EA6-DF929625EA0E}">
        <p15:presenceInfo xmlns:p15="http://schemas.microsoft.com/office/powerpoint/2012/main" userId="S::MorongoeN@teta.org.za::ca961591-4e19-4b06-bb95-a938c0f7d2f5" providerId="AD"/>
      </p:ext>
    </p:extLst>
  </p:cmAuthor>
  <p:cmAuthor id="2" name="Trevor Abrahams" initials="TA" lastIdx="8" clrIdx="1">
    <p:extLst>
      <p:ext uri="{19B8F6BF-5375-455C-9EA6-DF929625EA0E}">
        <p15:presenceInfo xmlns:p15="http://schemas.microsoft.com/office/powerpoint/2012/main" userId="S::TrevorA@teta.org.za::74519ff7-722e-4396-a81e-9d7247665486"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47C36"/>
    <a:srgbClr val="D4E3EF"/>
    <a:srgbClr val="97C3DE"/>
    <a:srgbClr val="009193"/>
    <a:srgbClr val="00797C"/>
    <a:srgbClr val="057977"/>
    <a:srgbClr val="65C8D0"/>
    <a:srgbClr val="0498CA"/>
    <a:srgbClr val="119971"/>
    <a:srgbClr val="454649"/>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94"/>
  </p:normalViewPr>
  <p:slideViewPr>
    <p:cSldViewPr snapToGrid="0" snapToObjects="1">
      <p:cViewPr varScale="1">
        <p:scale>
          <a:sx n="52" d="100"/>
          <a:sy n="52" d="100"/>
        </p:scale>
        <p:origin x="1100" y="68"/>
      </p:cViewPr>
      <p:guideLst>
        <p:guide orient="horz" pos="3072"/>
        <p:guide pos="4096"/>
      </p:guideLst>
    </p:cSldViewPr>
  </p:slideViewPr>
  <p:notesTextViewPr>
    <p:cViewPr>
      <p:scale>
        <a:sx n="1" d="1"/>
        <a:sy n="1" d="1"/>
      </p:scale>
      <p:origin x="0" y="0"/>
    </p:cViewPr>
  </p:notesTextViewPr>
  <p:sorterViewPr>
    <p:cViewPr>
      <p:scale>
        <a:sx n="48" d="100"/>
        <a:sy n="48"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6.xml"/><Relationship Id="rId18" Type="http://schemas.openxmlformats.org/officeDocument/2006/relationships/slide" Target="slides/slide11.xml"/><Relationship Id="rId26" Type="http://schemas.openxmlformats.org/officeDocument/2006/relationships/slide" Target="slides/slide19.xml"/><Relationship Id="rId39" Type="http://schemas.openxmlformats.org/officeDocument/2006/relationships/presProps" Target="presProps.xml"/><Relationship Id="rId21" Type="http://schemas.openxmlformats.org/officeDocument/2006/relationships/slide" Target="slides/slide14.xml"/><Relationship Id="rId34" Type="http://schemas.openxmlformats.org/officeDocument/2006/relationships/slide" Target="slides/slide27.xml"/><Relationship Id="rId42" Type="http://schemas.openxmlformats.org/officeDocument/2006/relationships/tableStyles" Target="tableStyles.xml"/><Relationship Id="rId7" Type="http://schemas.openxmlformats.org/officeDocument/2006/relationships/slideMaster" Target="slideMasters/slideMaster4.xml"/><Relationship Id="rId2" Type="http://schemas.openxmlformats.org/officeDocument/2006/relationships/customXml" Target="../customXml/item2.xml"/><Relationship Id="rId16" Type="http://schemas.openxmlformats.org/officeDocument/2006/relationships/slide" Target="slides/slide9.xml"/><Relationship Id="rId20" Type="http://schemas.openxmlformats.org/officeDocument/2006/relationships/slide" Target="slides/slide13.xml"/><Relationship Id="rId29" Type="http://schemas.openxmlformats.org/officeDocument/2006/relationships/slide" Target="slides/slide22.xml"/><Relationship Id="rId41"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Master" Target="slideMasters/slideMaster3.xml"/><Relationship Id="rId11" Type="http://schemas.openxmlformats.org/officeDocument/2006/relationships/slide" Target="slides/slide4.xml"/><Relationship Id="rId24" Type="http://schemas.openxmlformats.org/officeDocument/2006/relationships/slide" Target="slides/slide17.xml"/><Relationship Id="rId32" Type="http://schemas.openxmlformats.org/officeDocument/2006/relationships/slide" Target="slides/slide25.xml"/><Relationship Id="rId37" Type="http://schemas.openxmlformats.org/officeDocument/2006/relationships/notesMaster" Target="notesMasters/notesMaster1.xml"/><Relationship Id="rId40" Type="http://schemas.openxmlformats.org/officeDocument/2006/relationships/viewProps" Target="viewProps.xml"/><Relationship Id="rId5" Type="http://schemas.openxmlformats.org/officeDocument/2006/relationships/slideMaster" Target="slideMasters/slideMaster2.xml"/><Relationship Id="rId15" Type="http://schemas.openxmlformats.org/officeDocument/2006/relationships/slide" Target="slides/slide8.xml"/><Relationship Id="rId23" Type="http://schemas.openxmlformats.org/officeDocument/2006/relationships/slide" Target="slides/slide16.xml"/><Relationship Id="rId28" Type="http://schemas.openxmlformats.org/officeDocument/2006/relationships/slide" Target="slides/slide21.xml"/><Relationship Id="rId36" Type="http://schemas.openxmlformats.org/officeDocument/2006/relationships/slide" Target="slides/slide29.xml"/><Relationship Id="rId10" Type="http://schemas.openxmlformats.org/officeDocument/2006/relationships/slide" Target="slides/slide3.xml"/><Relationship Id="rId19" Type="http://schemas.openxmlformats.org/officeDocument/2006/relationships/slide" Target="slides/slide12.xml"/><Relationship Id="rId31" Type="http://schemas.openxmlformats.org/officeDocument/2006/relationships/slide" Target="slides/slide24.xml"/><Relationship Id="rId4" Type="http://schemas.openxmlformats.org/officeDocument/2006/relationships/slideMaster" Target="slideMasters/slideMaster1.xml"/><Relationship Id="rId9" Type="http://schemas.openxmlformats.org/officeDocument/2006/relationships/slide" Target="slides/slide2.xml"/><Relationship Id="rId14" Type="http://schemas.openxmlformats.org/officeDocument/2006/relationships/slide" Target="slides/slide7.xml"/><Relationship Id="rId22" Type="http://schemas.openxmlformats.org/officeDocument/2006/relationships/slide" Target="slides/slide15.xml"/><Relationship Id="rId27" Type="http://schemas.openxmlformats.org/officeDocument/2006/relationships/slide" Target="slides/slide20.xml"/><Relationship Id="rId30" Type="http://schemas.openxmlformats.org/officeDocument/2006/relationships/slide" Target="slides/slide23.xml"/><Relationship Id="rId35" Type="http://schemas.openxmlformats.org/officeDocument/2006/relationships/slide" Target="slides/slide28.xml"/><Relationship Id="rId43" Type="http://schemas.microsoft.com/office/2018/10/relationships/authors" Target="authors.xml"/><Relationship Id="rId8" Type="http://schemas.openxmlformats.org/officeDocument/2006/relationships/slide" Target="slides/slide1.xml"/><Relationship Id="rId3" Type="http://schemas.openxmlformats.org/officeDocument/2006/relationships/customXml" Target="../customXml/item3.xml"/><Relationship Id="rId12" Type="http://schemas.openxmlformats.org/officeDocument/2006/relationships/slide" Target="slides/slide5.xml"/><Relationship Id="rId17" Type="http://schemas.openxmlformats.org/officeDocument/2006/relationships/slide" Target="slides/slide10.xml"/><Relationship Id="rId25" Type="http://schemas.openxmlformats.org/officeDocument/2006/relationships/slide" Target="slides/slide18.xml"/><Relationship Id="rId33" Type="http://schemas.openxmlformats.org/officeDocument/2006/relationships/slide" Target="slides/slide26.xml"/><Relationship Id="rId38" Type="http://schemas.openxmlformats.org/officeDocument/2006/relationships/commentAuthors" Target="commentAuthor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92AC7B75-10E1-487C-AB3B-7BA428913B78}" type="doc">
      <dgm:prSet loTypeId="urn:microsoft.com/office/officeart/2008/layout/SquareAccentList" loCatId="list" qsTypeId="urn:microsoft.com/office/officeart/2005/8/quickstyle/simple1" qsCatId="simple" csTypeId="urn:microsoft.com/office/officeart/2005/8/colors/accent1_2" csCatId="accent1" phldr="1"/>
      <dgm:spPr/>
      <dgm:t>
        <a:bodyPr/>
        <a:lstStyle/>
        <a:p>
          <a:endParaRPr lang="en-ZA"/>
        </a:p>
      </dgm:t>
    </dgm:pt>
    <dgm:pt modelId="{C6D8BEA8-1E84-48AB-B6F7-0319652C3444}">
      <dgm:prSet phldrT="[Text]" custT="1"/>
      <dgm:spPr/>
      <dgm:t>
        <a:bodyPr/>
        <a:lstStyle/>
        <a:p>
          <a:r>
            <a:rPr lang="en-GB" sz="3200" b="1" dirty="0">
              <a:solidFill>
                <a:schemeClr val="bg1"/>
              </a:solidFill>
            </a:rPr>
            <a:t>OFO Code </a:t>
          </a:r>
          <a:endParaRPr lang="en-ZA" sz="3200" dirty="0">
            <a:solidFill>
              <a:schemeClr val="bg1"/>
            </a:solidFill>
          </a:endParaRPr>
        </a:p>
      </dgm:t>
    </dgm:pt>
    <dgm:pt modelId="{1BA9B0F9-875C-4485-9B53-7BBF6CAB0C0C}" type="parTrans" cxnId="{D2E811AC-62F1-4940-AEBF-7EFEEE9FA508}">
      <dgm:prSet/>
      <dgm:spPr/>
      <dgm:t>
        <a:bodyPr/>
        <a:lstStyle/>
        <a:p>
          <a:endParaRPr lang="en-ZA" sz="2400"/>
        </a:p>
      </dgm:t>
    </dgm:pt>
    <dgm:pt modelId="{CF1FB27B-33FD-4E67-860C-FF00647BB6D9}" type="sibTrans" cxnId="{D2E811AC-62F1-4940-AEBF-7EFEEE9FA508}">
      <dgm:prSet/>
      <dgm:spPr/>
      <dgm:t>
        <a:bodyPr/>
        <a:lstStyle/>
        <a:p>
          <a:endParaRPr lang="en-ZA" sz="2400"/>
        </a:p>
      </dgm:t>
    </dgm:pt>
    <dgm:pt modelId="{7CFAD630-96E6-40FA-8BBB-1602D4C570B4}">
      <dgm:prSet phldrT="[Text]" custT="1"/>
      <dgm:spPr/>
      <dgm:t>
        <a:bodyPr/>
        <a:lstStyle/>
        <a:p>
          <a:r>
            <a:rPr lang="en-GB" sz="1600" dirty="0">
              <a:solidFill>
                <a:srgbClr val="454649"/>
              </a:solidFill>
            </a:rPr>
            <a:t>2021-1</a:t>
          </a:r>
          <a:endParaRPr lang="en-ZA" sz="1600" dirty="0"/>
        </a:p>
      </dgm:t>
    </dgm:pt>
    <dgm:pt modelId="{863CF009-F6B4-402C-A149-EE910BC0CBDB}" type="parTrans" cxnId="{B2D9F17C-7BBA-41F7-AB12-174D4748171A}">
      <dgm:prSet/>
      <dgm:spPr/>
      <dgm:t>
        <a:bodyPr/>
        <a:lstStyle/>
        <a:p>
          <a:endParaRPr lang="en-ZA" sz="2400"/>
        </a:p>
      </dgm:t>
    </dgm:pt>
    <dgm:pt modelId="{7D013D5F-080D-4E00-8587-987F02F05056}" type="sibTrans" cxnId="{B2D9F17C-7BBA-41F7-AB12-174D4748171A}">
      <dgm:prSet/>
      <dgm:spPr/>
      <dgm:t>
        <a:bodyPr/>
        <a:lstStyle/>
        <a:p>
          <a:endParaRPr lang="en-ZA" sz="2400"/>
        </a:p>
      </dgm:t>
    </dgm:pt>
    <dgm:pt modelId="{0870A907-A333-419E-A673-DBDE05F1C848}">
      <dgm:prSet phldrT="[Text]" custT="1"/>
      <dgm:spPr/>
      <dgm:t>
        <a:bodyPr/>
        <a:lstStyle/>
        <a:p>
          <a:r>
            <a:rPr lang="en-GB" sz="1600" dirty="0">
              <a:solidFill>
                <a:srgbClr val="454649"/>
              </a:solidFill>
            </a:rPr>
            <a:t>2021-2</a:t>
          </a:r>
          <a:endParaRPr lang="en-ZA" sz="1600" dirty="0"/>
        </a:p>
      </dgm:t>
    </dgm:pt>
    <dgm:pt modelId="{BB1BA38E-FBBC-416C-8001-922877B2B401}" type="parTrans" cxnId="{FE1EE46D-F510-42E7-BD9A-5C319447FE36}">
      <dgm:prSet/>
      <dgm:spPr/>
      <dgm:t>
        <a:bodyPr/>
        <a:lstStyle/>
        <a:p>
          <a:endParaRPr lang="en-ZA" sz="2400"/>
        </a:p>
      </dgm:t>
    </dgm:pt>
    <dgm:pt modelId="{DFCD2F8B-F098-4845-B91D-319D536EBC82}" type="sibTrans" cxnId="{FE1EE46D-F510-42E7-BD9A-5C319447FE36}">
      <dgm:prSet/>
      <dgm:spPr/>
      <dgm:t>
        <a:bodyPr/>
        <a:lstStyle/>
        <a:p>
          <a:endParaRPr lang="en-ZA" sz="2400"/>
        </a:p>
      </dgm:t>
    </dgm:pt>
    <dgm:pt modelId="{4B51139A-C014-4F76-A4A4-868BABCC0952}">
      <dgm:prSet phldrT="[Text]" custT="1"/>
      <dgm:spPr/>
      <dgm:t>
        <a:bodyPr/>
        <a:lstStyle/>
        <a:p>
          <a:r>
            <a:rPr lang="en-GB" sz="1600" dirty="0">
              <a:solidFill>
                <a:srgbClr val="454649"/>
              </a:solidFill>
            </a:rPr>
            <a:t>2021-3	</a:t>
          </a:r>
          <a:endParaRPr lang="en-ZA" sz="1600" dirty="0"/>
        </a:p>
      </dgm:t>
    </dgm:pt>
    <dgm:pt modelId="{264FE228-3941-46D0-9DA5-4CCC0FAD7DC4}" type="parTrans" cxnId="{F504EDD1-1CC3-45B2-B40A-B225B096B02F}">
      <dgm:prSet/>
      <dgm:spPr/>
      <dgm:t>
        <a:bodyPr/>
        <a:lstStyle/>
        <a:p>
          <a:endParaRPr lang="en-ZA" sz="2400"/>
        </a:p>
      </dgm:t>
    </dgm:pt>
    <dgm:pt modelId="{7E5E4CE8-EDE6-4322-A9E9-BAD4A36A6662}" type="sibTrans" cxnId="{F504EDD1-1CC3-45B2-B40A-B225B096B02F}">
      <dgm:prSet/>
      <dgm:spPr/>
      <dgm:t>
        <a:bodyPr/>
        <a:lstStyle/>
        <a:p>
          <a:endParaRPr lang="en-ZA" sz="2400"/>
        </a:p>
      </dgm:t>
    </dgm:pt>
    <dgm:pt modelId="{659DAA0D-9ED0-4153-82B6-EFDF30CD531C}">
      <dgm:prSet phldrT="[Text]" custT="1"/>
      <dgm:spPr/>
      <dgm:t>
        <a:bodyPr/>
        <a:lstStyle/>
        <a:p>
          <a:pPr>
            <a:buNone/>
          </a:pPr>
          <a:r>
            <a:rPr lang="en-GB" sz="3200" b="1" dirty="0">
              <a:solidFill>
                <a:schemeClr val="bg1"/>
              </a:solidFill>
            </a:rPr>
            <a:t>Description</a:t>
          </a:r>
          <a:endParaRPr lang="en-ZA" sz="3200" dirty="0">
            <a:solidFill>
              <a:schemeClr val="bg1"/>
            </a:solidFill>
          </a:endParaRPr>
        </a:p>
      </dgm:t>
    </dgm:pt>
    <dgm:pt modelId="{9D7C90AB-857D-4A93-BB90-5BE5C08B4D9E}" type="parTrans" cxnId="{A818446A-7482-4890-A2D9-2A41ABDD1329}">
      <dgm:prSet/>
      <dgm:spPr/>
      <dgm:t>
        <a:bodyPr/>
        <a:lstStyle/>
        <a:p>
          <a:endParaRPr lang="en-ZA" sz="2400"/>
        </a:p>
      </dgm:t>
    </dgm:pt>
    <dgm:pt modelId="{36126585-4C80-4C07-B87A-E4A8CF7A61AA}" type="sibTrans" cxnId="{A818446A-7482-4890-A2D9-2A41ABDD1329}">
      <dgm:prSet/>
      <dgm:spPr/>
      <dgm:t>
        <a:bodyPr/>
        <a:lstStyle/>
        <a:p>
          <a:endParaRPr lang="en-ZA" sz="2400"/>
        </a:p>
      </dgm:t>
    </dgm:pt>
    <dgm:pt modelId="{D2F9B006-F01A-4057-8EA5-92CA609A5F35}">
      <dgm:prSet phldrT="[Text]" custT="1"/>
      <dgm:spPr/>
      <dgm:t>
        <a:bodyPr/>
        <a:lstStyle/>
        <a:p>
          <a:pPr>
            <a:buNone/>
          </a:pPr>
          <a:r>
            <a:rPr lang="en-GB" sz="1600" dirty="0">
              <a:solidFill>
                <a:srgbClr val="454649"/>
              </a:solidFill>
            </a:rPr>
            <a:t>Managers </a:t>
          </a:r>
          <a:endParaRPr lang="en-ZA" sz="1600" dirty="0"/>
        </a:p>
      </dgm:t>
    </dgm:pt>
    <dgm:pt modelId="{10A8AB9D-1610-4759-92C0-3C1E7F94A4BD}" type="parTrans" cxnId="{4C954461-0B67-46FA-BE85-51CB035213F1}">
      <dgm:prSet/>
      <dgm:spPr/>
      <dgm:t>
        <a:bodyPr/>
        <a:lstStyle/>
        <a:p>
          <a:endParaRPr lang="en-ZA" sz="2400"/>
        </a:p>
      </dgm:t>
    </dgm:pt>
    <dgm:pt modelId="{F1D58222-D2BD-407D-A316-E999004DD55E}" type="sibTrans" cxnId="{4C954461-0B67-46FA-BE85-51CB035213F1}">
      <dgm:prSet/>
      <dgm:spPr/>
      <dgm:t>
        <a:bodyPr/>
        <a:lstStyle/>
        <a:p>
          <a:endParaRPr lang="en-ZA" sz="2400"/>
        </a:p>
      </dgm:t>
    </dgm:pt>
    <dgm:pt modelId="{77E0F2D5-0341-4BA0-93C8-20E83B94EA44}">
      <dgm:prSet phldrT="[Text]" custT="1"/>
      <dgm:spPr/>
      <dgm:t>
        <a:bodyPr/>
        <a:lstStyle/>
        <a:p>
          <a:pPr>
            <a:buNone/>
          </a:pPr>
          <a:r>
            <a:rPr lang="en-GB" sz="1600" dirty="0">
              <a:solidFill>
                <a:srgbClr val="454649"/>
              </a:solidFill>
            </a:rPr>
            <a:t>Workers</a:t>
          </a:r>
        </a:p>
        <a:p>
          <a:pPr>
            <a:buNone/>
          </a:pPr>
          <a:r>
            <a:rPr lang="en-GB" sz="1600" dirty="0">
              <a:solidFill>
                <a:srgbClr val="454649"/>
              </a:solidFill>
            </a:rPr>
            <a:t>Plant And Machine Operators And Assemblers</a:t>
          </a:r>
          <a:endParaRPr lang="en-ZA" sz="1600" dirty="0"/>
        </a:p>
      </dgm:t>
    </dgm:pt>
    <dgm:pt modelId="{DA44A3FA-122F-451D-ADF1-BF1CEC08DA5D}" type="parTrans" cxnId="{86D99059-EB3B-4FC9-994D-0C745F96A3AA}">
      <dgm:prSet/>
      <dgm:spPr/>
      <dgm:t>
        <a:bodyPr/>
        <a:lstStyle/>
        <a:p>
          <a:endParaRPr lang="en-ZA" sz="2400"/>
        </a:p>
      </dgm:t>
    </dgm:pt>
    <dgm:pt modelId="{C0BE9921-C172-4AC0-868F-6BA2B6EC501F}" type="sibTrans" cxnId="{86D99059-EB3B-4FC9-994D-0C745F96A3AA}">
      <dgm:prSet/>
      <dgm:spPr/>
      <dgm:t>
        <a:bodyPr/>
        <a:lstStyle/>
        <a:p>
          <a:endParaRPr lang="en-ZA" sz="2400"/>
        </a:p>
      </dgm:t>
    </dgm:pt>
    <dgm:pt modelId="{611F7990-6212-4494-A409-FE6BCEA17DAE}">
      <dgm:prSet phldrT="[Text]" custT="1"/>
      <dgm:spPr/>
      <dgm:t>
        <a:bodyPr/>
        <a:lstStyle/>
        <a:p>
          <a:r>
            <a:rPr lang="en-GB" sz="1600" dirty="0">
              <a:solidFill>
                <a:srgbClr val="454649"/>
              </a:solidFill>
            </a:rPr>
            <a:t>Elementary Occupations</a:t>
          </a:r>
          <a:endParaRPr lang="en-ZA" sz="1600" dirty="0"/>
        </a:p>
      </dgm:t>
    </dgm:pt>
    <dgm:pt modelId="{B928C775-47C3-40B5-98D7-D807D2EBA8AD}" type="parTrans" cxnId="{4848005C-6A6F-4CA1-B87E-BD15A64F4C3B}">
      <dgm:prSet/>
      <dgm:spPr/>
      <dgm:t>
        <a:bodyPr/>
        <a:lstStyle/>
        <a:p>
          <a:endParaRPr lang="en-ZA" sz="2400"/>
        </a:p>
      </dgm:t>
    </dgm:pt>
    <dgm:pt modelId="{1E56A976-8004-45D2-AE14-374FF12D6A35}" type="sibTrans" cxnId="{4848005C-6A6F-4CA1-B87E-BD15A64F4C3B}">
      <dgm:prSet/>
      <dgm:spPr/>
      <dgm:t>
        <a:bodyPr/>
        <a:lstStyle/>
        <a:p>
          <a:endParaRPr lang="en-ZA" sz="2400"/>
        </a:p>
      </dgm:t>
    </dgm:pt>
    <dgm:pt modelId="{6A1093D2-43C7-4FD7-998E-997AAD750C2F}">
      <dgm:prSet custT="1"/>
      <dgm:spPr/>
      <dgm:t>
        <a:bodyPr/>
        <a:lstStyle/>
        <a:p>
          <a:r>
            <a:rPr lang="en-GB" sz="1600" dirty="0">
              <a:solidFill>
                <a:srgbClr val="454649"/>
              </a:solidFill>
            </a:rPr>
            <a:t>2021-8	</a:t>
          </a:r>
          <a:endParaRPr lang="en-ZA" sz="1600" dirty="0"/>
        </a:p>
      </dgm:t>
    </dgm:pt>
    <dgm:pt modelId="{47DB67E1-F3DE-461E-8129-4C8EDDE611CC}" type="parTrans" cxnId="{6F629DB5-F903-4696-8498-5A27B9262327}">
      <dgm:prSet/>
      <dgm:spPr/>
      <dgm:t>
        <a:bodyPr/>
        <a:lstStyle/>
        <a:p>
          <a:endParaRPr lang="en-ZA" sz="2400"/>
        </a:p>
      </dgm:t>
    </dgm:pt>
    <dgm:pt modelId="{DC17B332-B0C2-4227-A7C1-7FC078DB1FA6}" type="sibTrans" cxnId="{6F629DB5-F903-4696-8498-5A27B9262327}">
      <dgm:prSet/>
      <dgm:spPr/>
      <dgm:t>
        <a:bodyPr/>
        <a:lstStyle/>
        <a:p>
          <a:endParaRPr lang="en-ZA" sz="2400"/>
        </a:p>
      </dgm:t>
    </dgm:pt>
    <dgm:pt modelId="{5EF5DAB7-A56A-4794-925A-FA792DDCEF37}">
      <dgm:prSet custT="1"/>
      <dgm:spPr/>
      <dgm:t>
        <a:bodyPr/>
        <a:lstStyle/>
        <a:p>
          <a:r>
            <a:rPr lang="en-GB" sz="1600" dirty="0">
              <a:solidFill>
                <a:srgbClr val="454649"/>
              </a:solidFill>
            </a:rPr>
            <a:t>2021-4</a:t>
          </a:r>
          <a:endParaRPr lang="en-ZA" sz="1600" dirty="0"/>
        </a:p>
      </dgm:t>
    </dgm:pt>
    <dgm:pt modelId="{DF286520-C60C-4BD1-9195-649CA7171A6B}" type="parTrans" cxnId="{A698DA17-70DF-4BD3-B28E-FCD51FE3FA3A}">
      <dgm:prSet/>
      <dgm:spPr/>
      <dgm:t>
        <a:bodyPr/>
        <a:lstStyle/>
        <a:p>
          <a:endParaRPr lang="en-ZA" sz="2400"/>
        </a:p>
      </dgm:t>
    </dgm:pt>
    <dgm:pt modelId="{F8C841E0-AD89-403C-876C-567C68A2FDD5}" type="sibTrans" cxnId="{A698DA17-70DF-4BD3-B28E-FCD51FE3FA3A}">
      <dgm:prSet/>
      <dgm:spPr/>
      <dgm:t>
        <a:bodyPr/>
        <a:lstStyle/>
        <a:p>
          <a:endParaRPr lang="en-ZA" sz="2400"/>
        </a:p>
      </dgm:t>
    </dgm:pt>
    <dgm:pt modelId="{F2C90D05-C31E-43AA-9E79-FC69529B0FB0}">
      <dgm:prSet custT="1"/>
      <dgm:spPr/>
      <dgm:t>
        <a:bodyPr/>
        <a:lstStyle/>
        <a:p>
          <a:r>
            <a:rPr lang="en-GB" sz="1600" dirty="0">
              <a:solidFill>
                <a:srgbClr val="454649"/>
              </a:solidFill>
            </a:rPr>
            <a:t>2021-5</a:t>
          </a:r>
          <a:endParaRPr lang="en-ZA" sz="1600" dirty="0"/>
        </a:p>
      </dgm:t>
    </dgm:pt>
    <dgm:pt modelId="{8CA12F35-4621-4BD5-9A25-D9A49FC32A9C}" type="parTrans" cxnId="{B397CC20-9362-4AC6-A249-D16781AC327D}">
      <dgm:prSet/>
      <dgm:spPr/>
      <dgm:t>
        <a:bodyPr/>
        <a:lstStyle/>
        <a:p>
          <a:endParaRPr lang="en-ZA" sz="2400"/>
        </a:p>
      </dgm:t>
    </dgm:pt>
    <dgm:pt modelId="{2CB020B1-53F2-4319-BD4B-71F019253B3F}" type="sibTrans" cxnId="{B397CC20-9362-4AC6-A249-D16781AC327D}">
      <dgm:prSet/>
      <dgm:spPr/>
      <dgm:t>
        <a:bodyPr/>
        <a:lstStyle/>
        <a:p>
          <a:endParaRPr lang="en-ZA" sz="2400"/>
        </a:p>
      </dgm:t>
    </dgm:pt>
    <dgm:pt modelId="{C00D3741-5EA4-45A8-B0A0-4861DE78C658}">
      <dgm:prSet custT="1"/>
      <dgm:spPr/>
      <dgm:t>
        <a:bodyPr/>
        <a:lstStyle/>
        <a:p>
          <a:r>
            <a:rPr lang="en-GB" sz="1600" dirty="0">
              <a:solidFill>
                <a:srgbClr val="454649"/>
              </a:solidFill>
            </a:rPr>
            <a:t>2021-6</a:t>
          </a:r>
          <a:endParaRPr lang="en-ZA" sz="1600" dirty="0"/>
        </a:p>
      </dgm:t>
    </dgm:pt>
    <dgm:pt modelId="{CA016582-9704-4E66-AB6D-97ACE4D20D45}" type="parTrans" cxnId="{C07AA266-5001-4DA4-BF99-D32034EB13FC}">
      <dgm:prSet/>
      <dgm:spPr/>
      <dgm:t>
        <a:bodyPr/>
        <a:lstStyle/>
        <a:p>
          <a:endParaRPr lang="en-ZA" sz="2400"/>
        </a:p>
      </dgm:t>
    </dgm:pt>
    <dgm:pt modelId="{7EAE6C30-CA6E-4D24-87C3-C596B547A591}" type="sibTrans" cxnId="{C07AA266-5001-4DA4-BF99-D32034EB13FC}">
      <dgm:prSet/>
      <dgm:spPr/>
      <dgm:t>
        <a:bodyPr/>
        <a:lstStyle/>
        <a:p>
          <a:endParaRPr lang="en-ZA" sz="2400"/>
        </a:p>
      </dgm:t>
    </dgm:pt>
    <dgm:pt modelId="{BBEAC711-861D-4609-A9FF-2076750358F8}">
      <dgm:prSet custT="1"/>
      <dgm:spPr/>
      <dgm:t>
        <a:bodyPr/>
        <a:lstStyle/>
        <a:p>
          <a:r>
            <a:rPr lang="en-GB" sz="1600" dirty="0">
              <a:solidFill>
                <a:srgbClr val="454649"/>
              </a:solidFill>
            </a:rPr>
            <a:t>2021-7	</a:t>
          </a:r>
          <a:endParaRPr lang="en-ZA" sz="1600" dirty="0"/>
        </a:p>
      </dgm:t>
    </dgm:pt>
    <dgm:pt modelId="{21686F49-8A6C-45B1-A00A-5B6E9B4A1CFC}" type="parTrans" cxnId="{805818EB-6EE5-4504-B654-FB21A61C55D0}">
      <dgm:prSet/>
      <dgm:spPr/>
      <dgm:t>
        <a:bodyPr/>
        <a:lstStyle/>
        <a:p>
          <a:endParaRPr lang="en-ZA" sz="2400"/>
        </a:p>
      </dgm:t>
    </dgm:pt>
    <dgm:pt modelId="{90124299-D760-4C3B-830F-BC31E7CB1C31}" type="sibTrans" cxnId="{805818EB-6EE5-4504-B654-FB21A61C55D0}">
      <dgm:prSet/>
      <dgm:spPr/>
      <dgm:t>
        <a:bodyPr/>
        <a:lstStyle/>
        <a:p>
          <a:endParaRPr lang="en-ZA" sz="2400"/>
        </a:p>
      </dgm:t>
    </dgm:pt>
    <dgm:pt modelId="{B5A54CE5-60E4-4C0E-B0D3-70B9D3B40691}">
      <dgm:prSet custT="1"/>
      <dgm:spPr/>
      <dgm:t>
        <a:bodyPr/>
        <a:lstStyle/>
        <a:p>
          <a:pPr>
            <a:buNone/>
          </a:pPr>
          <a:r>
            <a:rPr lang="en-GB" sz="1600" dirty="0">
              <a:solidFill>
                <a:srgbClr val="454649"/>
              </a:solidFill>
            </a:rPr>
            <a:t>Professionals </a:t>
          </a:r>
          <a:endParaRPr lang="en-ZA" sz="1600" dirty="0"/>
        </a:p>
      </dgm:t>
    </dgm:pt>
    <dgm:pt modelId="{80F68798-2747-47AB-BC60-2D55750C1260}" type="parTrans" cxnId="{D58B67C0-C0E9-416B-B75A-29B692F16A2D}">
      <dgm:prSet/>
      <dgm:spPr/>
      <dgm:t>
        <a:bodyPr/>
        <a:lstStyle/>
        <a:p>
          <a:endParaRPr lang="en-ZA" sz="2400"/>
        </a:p>
      </dgm:t>
    </dgm:pt>
    <dgm:pt modelId="{EEAF7B20-D45D-45A1-A602-DBDC25F8BD9F}" type="sibTrans" cxnId="{D58B67C0-C0E9-416B-B75A-29B692F16A2D}">
      <dgm:prSet/>
      <dgm:spPr/>
      <dgm:t>
        <a:bodyPr/>
        <a:lstStyle/>
        <a:p>
          <a:endParaRPr lang="en-ZA" sz="2400"/>
        </a:p>
      </dgm:t>
    </dgm:pt>
    <dgm:pt modelId="{E586B16C-8958-4AA3-A4F1-FA8F47745A21}">
      <dgm:prSet custT="1"/>
      <dgm:spPr/>
      <dgm:t>
        <a:bodyPr/>
        <a:lstStyle/>
        <a:p>
          <a:r>
            <a:rPr lang="en-GB" sz="1600" dirty="0">
              <a:solidFill>
                <a:srgbClr val="454649"/>
              </a:solidFill>
            </a:rPr>
            <a:t>Technicians And Associate Professionals</a:t>
          </a:r>
          <a:endParaRPr lang="en-ZA" sz="1600" dirty="0"/>
        </a:p>
      </dgm:t>
    </dgm:pt>
    <dgm:pt modelId="{172D0198-B3E0-4656-85CA-047CC004FE94}" type="parTrans" cxnId="{46048720-5D8E-46F7-9A16-96F854E95038}">
      <dgm:prSet/>
      <dgm:spPr/>
      <dgm:t>
        <a:bodyPr/>
        <a:lstStyle/>
        <a:p>
          <a:endParaRPr lang="en-ZA" sz="2400"/>
        </a:p>
      </dgm:t>
    </dgm:pt>
    <dgm:pt modelId="{E48416C9-29EA-4B95-B2A7-F9D80E805E2E}" type="sibTrans" cxnId="{46048720-5D8E-46F7-9A16-96F854E95038}">
      <dgm:prSet/>
      <dgm:spPr/>
      <dgm:t>
        <a:bodyPr/>
        <a:lstStyle/>
        <a:p>
          <a:endParaRPr lang="en-ZA" sz="2400"/>
        </a:p>
      </dgm:t>
    </dgm:pt>
    <dgm:pt modelId="{E9B122A7-E056-4A22-A8B1-05ABFE68A20F}">
      <dgm:prSet custT="1"/>
      <dgm:spPr/>
      <dgm:t>
        <a:bodyPr/>
        <a:lstStyle/>
        <a:p>
          <a:r>
            <a:rPr lang="en-GB" sz="1600" dirty="0">
              <a:solidFill>
                <a:srgbClr val="454649"/>
              </a:solidFill>
            </a:rPr>
            <a:t>Clerical Support Workers</a:t>
          </a:r>
          <a:endParaRPr lang="en-ZA" sz="1600" dirty="0"/>
        </a:p>
      </dgm:t>
    </dgm:pt>
    <dgm:pt modelId="{E487CD63-5A58-4123-BBD8-DFEC281F61CA}" type="parTrans" cxnId="{DA98AB0C-55A1-465E-802C-C36279302F82}">
      <dgm:prSet/>
      <dgm:spPr/>
      <dgm:t>
        <a:bodyPr/>
        <a:lstStyle/>
        <a:p>
          <a:endParaRPr lang="en-ZA" sz="2400"/>
        </a:p>
      </dgm:t>
    </dgm:pt>
    <dgm:pt modelId="{470F3B8E-A7F5-4813-A3F3-2DB2CB2E1415}" type="sibTrans" cxnId="{DA98AB0C-55A1-465E-802C-C36279302F82}">
      <dgm:prSet/>
      <dgm:spPr/>
      <dgm:t>
        <a:bodyPr/>
        <a:lstStyle/>
        <a:p>
          <a:endParaRPr lang="en-ZA" sz="2400"/>
        </a:p>
      </dgm:t>
    </dgm:pt>
    <dgm:pt modelId="{E4ED940A-A57D-4DC6-A327-E08CEEFCF05C}">
      <dgm:prSet custT="1"/>
      <dgm:spPr/>
      <dgm:t>
        <a:bodyPr/>
        <a:lstStyle/>
        <a:p>
          <a:r>
            <a:rPr lang="en-GB" sz="1600" dirty="0">
              <a:solidFill>
                <a:srgbClr val="454649"/>
              </a:solidFill>
            </a:rPr>
            <a:t>Service And Sales Workers</a:t>
          </a:r>
          <a:endParaRPr lang="en-ZA" sz="1600" dirty="0"/>
        </a:p>
      </dgm:t>
    </dgm:pt>
    <dgm:pt modelId="{3E8904FC-A9D1-496C-9709-459E674D7820}" type="parTrans" cxnId="{BEDEBE1D-713D-4589-934D-7CBFF1D390BB}">
      <dgm:prSet/>
      <dgm:spPr/>
      <dgm:t>
        <a:bodyPr/>
        <a:lstStyle/>
        <a:p>
          <a:endParaRPr lang="en-ZA" sz="2400"/>
        </a:p>
      </dgm:t>
    </dgm:pt>
    <dgm:pt modelId="{0D198D30-CF03-4BDA-B647-A4F2354A5222}" type="sibTrans" cxnId="{BEDEBE1D-713D-4589-934D-7CBFF1D390BB}">
      <dgm:prSet/>
      <dgm:spPr/>
      <dgm:t>
        <a:bodyPr/>
        <a:lstStyle/>
        <a:p>
          <a:endParaRPr lang="en-ZA" sz="2400"/>
        </a:p>
      </dgm:t>
    </dgm:pt>
    <dgm:pt modelId="{E6F27A14-BCB7-4358-AE26-63F6A19A3960}">
      <dgm:prSet custT="1"/>
      <dgm:spPr/>
      <dgm:t>
        <a:bodyPr/>
        <a:lstStyle/>
        <a:p>
          <a:r>
            <a:rPr lang="en-GB" sz="1600" dirty="0">
              <a:solidFill>
                <a:srgbClr val="454649"/>
              </a:solidFill>
            </a:rPr>
            <a:t>Skilled Agricultural, Forestry, Fishery, Craft And Related Trades </a:t>
          </a:r>
          <a:endParaRPr lang="en-ZA" sz="1600" dirty="0"/>
        </a:p>
      </dgm:t>
    </dgm:pt>
    <dgm:pt modelId="{A0B78792-DFDA-4DB5-8602-162A9941FC70}" type="parTrans" cxnId="{8EDDD408-5585-4490-B1A6-A4F8CC9EB95D}">
      <dgm:prSet/>
      <dgm:spPr/>
      <dgm:t>
        <a:bodyPr/>
        <a:lstStyle/>
        <a:p>
          <a:endParaRPr lang="en-ZA" sz="2400"/>
        </a:p>
      </dgm:t>
    </dgm:pt>
    <dgm:pt modelId="{1568CB6E-3B40-4393-AB04-8EB75D9BC948}" type="sibTrans" cxnId="{8EDDD408-5585-4490-B1A6-A4F8CC9EB95D}">
      <dgm:prSet/>
      <dgm:spPr/>
      <dgm:t>
        <a:bodyPr/>
        <a:lstStyle/>
        <a:p>
          <a:endParaRPr lang="en-ZA" sz="2400"/>
        </a:p>
      </dgm:t>
    </dgm:pt>
    <dgm:pt modelId="{16924D48-A767-4CBA-962A-1264B7A3AC75}" type="pres">
      <dgm:prSet presAssocID="{92AC7B75-10E1-487C-AB3B-7BA428913B78}" presName="layout" presStyleCnt="0">
        <dgm:presLayoutVars>
          <dgm:chMax/>
          <dgm:chPref/>
          <dgm:dir/>
          <dgm:resizeHandles/>
        </dgm:presLayoutVars>
      </dgm:prSet>
      <dgm:spPr/>
    </dgm:pt>
    <dgm:pt modelId="{205EF69E-7A48-416E-917B-A86D2C903A71}" type="pres">
      <dgm:prSet presAssocID="{C6D8BEA8-1E84-48AB-B6F7-0319652C3444}" presName="root" presStyleCnt="0">
        <dgm:presLayoutVars>
          <dgm:chMax/>
          <dgm:chPref/>
        </dgm:presLayoutVars>
      </dgm:prSet>
      <dgm:spPr/>
    </dgm:pt>
    <dgm:pt modelId="{D910B560-4C8E-4B4B-851A-38EA03DE3504}" type="pres">
      <dgm:prSet presAssocID="{C6D8BEA8-1E84-48AB-B6F7-0319652C3444}" presName="rootComposite" presStyleCnt="0">
        <dgm:presLayoutVars/>
      </dgm:prSet>
      <dgm:spPr/>
    </dgm:pt>
    <dgm:pt modelId="{C8B0D096-1F53-42DC-94AC-29D7B5864034}" type="pres">
      <dgm:prSet presAssocID="{C6D8BEA8-1E84-48AB-B6F7-0319652C3444}" presName="ParentAccent" presStyleLbl="alignNode1" presStyleIdx="0" presStyleCnt="2"/>
      <dgm:spPr>
        <a:solidFill>
          <a:srgbClr val="057977"/>
        </a:solidFill>
        <a:ln>
          <a:solidFill>
            <a:srgbClr val="057977"/>
          </a:solidFill>
        </a:ln>
      </dgm:spPr>
    </dgm:pt>
    <dgm:pt modelId="{98D5A8CF-8B28-4DCF-B0CC-CEBBC2F7296C}" type="pres">
      <dgm:prSet presAssocID="{C6D8BEA8-1E84-48AB-B6F7-0319652C3444}" presName="ParentSmallAccent" presStyleLbl="fgAcc1" presStyleIdx="0" presStyleCnt="2"/>
      <dgm:spPr/>
    </dgm:pt>
    <dgm:pt modelId="{7D2C9EE5-E087-4E64-A9E2-683C775E8B0E}" type="pres">
      <dgm:prSet presAssocID="{C6D8BEA8-1E84-48AB-B6F7-0319652C3444}" presName="Parent" presStyleLbl="revTx" presStyleIdx="0" presStyleCnt="18" custScaleY="100000" custLinFactNeighborX="7142" custLinFactNeighborY="81923">
        <dgm:presLayoutVars>
          <dgm:chMax/>
          <dgm:chPref val="4"/>
          <dgm:bulletEnabled val="1"/>
        </dgm:presLayoutVars>
      </dgm:prSet>
      <dgm:spPr/>
    </dgm:pt>
    <dgm:pt modelId="{191BB641-9F62-4155-A67D-2BC14724C506}" type="pres">
      <dgm:prSet presAssocID="{C6D8BEA8-1E84-48AB-B6F7-0319652C3444}" presName="childShape" presStyleCnt="0">
        <dgm:presLayoutVars>
          <dgm:chMax val="0"/>
          <dgm:chPref val="0"/>
        </dgm:presLayoutVars>
      </dgm:prSet>
      <dgm:spPr/>
    </dgm:pt>
    <dgm:pt modelId="{9D6A420F-1820-44B0-8041-88C36DCF2963}" type="pres">
      <dgm:prSet presAssocID="{7CFAD630-96E6-40FA-8BBB-1602D4C570B4}" presName="childComposite" presStyleCnt="0">
        <dgm:presLayoutVars>
          <dgm:chMax val="0"/>
          <dgm:chPref val="0"/>
        </dgm:presLayoutVars>
      </dgm:prSet>
      <dgm:spPr/>
    </dgm:pt>
    <dgm:pt modelId="{D76E9D18-B554-44C0-9D29-AB2CE559A4E7}" type="pres">
      <dgm:prSet presAssocID="{7CFAD630-96E6-40FA-8BBB-1602D4C570B4}" presName="ChildAccent" presStyleLbl="solidFgAcc1" presStyleIdx="0" presStyleCnt="16"/>
      <dgm:spPr/>
    </dgm:pt>
    <dgm:pt modelId="{CE668A27-974C-491F-924B-07B9ACE0B57C}" type="pres">
      <dgm:prSet presAssocID="{7CFAD630-96E6-40FA-8BBB-1602D4C570B4}" presName="Child" presStyleLbl="revTx" presStyleIdx="1" presStyleCnt="18">
        <dgm:presLayoutVars>
          <dgm:chMax val="0"/>
          <dgm:chPref val="0"/>
          <dgm:bulletEnabled val="1"/>
        </dgm:presLayoutVars>
      </dgm:prSet>
      <dgm:spPr/>
    </dgm:pt>
    <dgm:pt modelId="{AC88E639-7554-4B75-9E35-E9E9C3F0DF35}" type="pres">
      <dgm:prSet presAssocID="{0870A907-A333-419E-A673-DBDE05F1C848}" presName="childComposite" presStyleCnt="0">
        <dgm:presLayoutVars>
          <dgm:chMax val="0"/>
          <dgm:chPref val="0"/>
        </dgm:presLayoutVars>
      </dgm:prSet>
      <dgm:spPr/>
    </dgm:pt>
    <dgm:pt modelId="{958B13D6-787B-40BD-86E8-C7877B696891}" type="pres">
      <dgm:prSet presAssocID="{0870A907-A333-419E-A673-DBDE05F1C848}" presName="ChildAccent" presStyleLbl="solidFgAcc1" presStyleIdx="1" presStyleCnt="16"/>
      <dgm:spPr/>
    </dgm:pt>
    <dgm:pt modelId="{5056A653-7404-40EA-BA82-9E2A83AFAF25}" type="pres">
      <dgm:prSet presAssocID="{0870A907-A333-419E-A673-DBDE05F1C848}" presName="Child" presStyleLbl="revTx" presStyleIdx="2" presStyleCnt="18">
        <dgm:presLayoutVars>
          <dgm:chMax val="0"/>
          <dgm:chPref val="0"/>
          <dgm:bulletEnabled val="1"/>
        </dgm:presLayoutVars>
      </dgm:prSet>
      <dgm:spPr/>
    </dgm:pt>
    <dgm:pt modelId="{F99165D3-CBA7-47F3-9ABC-90A115C6053A}" type="pres">
      <dgm:prSet presAssocID="{4B51139A-C014-4F76-A4A4-868BABCC0952}" presName="childComposite" presStyleCnt="0">
        <dgm:presLayoutVars>
          <dgm:chMax val="0"/>
          <dgm:chPref val="0"/>
        </dgm:presLayoutVars>
      </dgm:prSet>
      <dgm:spPr/>
    </dgm:pt>
    <dgm:pt modelId="{F270B994-32D7-4268-B57A-0154CB6592E8}" type="pres">
      <dgm:prSet presAssocID="{4B51139A-C014-4F76-A4A4-868BABCC0952}" presName="ChildAccent" presStyleLbl="solidFgAcc1" presStyleIdx="2" presStyleCnt="16"/>
      <dgm:spPr/>
    </dgm:pt>
    <dgm:pt modelId="{095585AB-5C7E-47DC-BB75-BF207A3FD132}" type="pres">
      <dgm:prSet presAssocID="{4B51139A-C014-4F76-A4A4-868BABCC0952}" presName="Child" presStyleLbl="revTx" presStyleIdx="3" presStyleCnt="18">
        <dgm:presLayoutVars>
          <dgm:chMax val="0"/>
          <dgm:chPref val="0"/>
          <dgm:bulletEnabled val="1"/>
        </dgm:presLayoutVars>
      </dgm:prSet>
      <dgm:spPr/>
    </dgm:pt>
    <dgm:pt modelId="{BBD5CFA8-44F5-4911-B380-6EE84F1DCA58}" type="pres">
      <dgm:prSet presAssocID="{5EF5DAB7-A56A-4794-925A-FA792DDCEF37}" presName="childComposite" presStyleCnt="0">
        <dgm:presLayoutVars>
          <dgm:chMax val="0"/>
          <dgm:chPref val="0"/>
        </dgm:presLayoutVars>
      </dgm:prSet>
      <dgm:spPr/>
    </dgm:pt>
    <dgm:pt modelId="{CDE85560-2E4C-4D18-84A9-4A57733BA56E}" type="pres">
      <dgm:prSet presAssocID="{5EF5DAB7-A56A-4794-925A-FA792DDCEF37}" presName="ChildAccent" presStyleLbl="solidFgAcc1" presStyleIdx="3" presStyleCnt="16"/>
      <dgm:spPr/>
    </dgm:pt>
    <dgm:pt modelId="{DE2B2CCA-3A57-4715-B403-65D3AD02DF98}" type="pres">
      <dgm:prSet presAssocID="{5EF5DAB7-A56A-4794-925A-FA792DDCEF37}" presName="Child" presStyleLbl="revTx" presStyleIdx="4" presStyleCnt="18">
        <dgm:presLayoutVars>
          <dgm:chMax val="0"/>
          <dgm:chPref val="0"/>
          <dgm:bulletEnabled val="1"/>
        </dgm:presLayoutVars>
      </dgm:prSet>
      <dgm:spPr/>
    </dgm:pt>
    <dgm:pt modelId="{9D4ED575-D4C4-4203-BD4B-923854CA141A}" type="pres">
      <dgm:prSet presAssocID="{F2C90D05-C31E-43AA-9E79-FC69529B0FB0}" presName="childComposite" presStyleCnt="0">
        <dgm:presLayoutVars>
          <dgm:chMax val="0"/>
          <dgm:chPref val="0"/>
        </dgm:presLayoutVars>
      </dgm:prSet>
      <dgm:spPr/>
    </dgm:pt>
    <dgm:pt modelId="{532C63D9-3063-457D-BE5D-881E8EE533EC}" type="pres">
      <dgm:prSet presAssocID="{F2C90D05-C31E-43AA-9E79-FC69529B0FB0}" presName="ChildAccent" presStyleLbl="solidFgAcc1" presStyleIdx="4" presStyleCnt="16"/>
      <dgm:spPr/>
    </dgm:pt>
    <dgm:pt modelId="{850A3849-BA77-4CEE-9732-31AFDFEDB17A}" type="pres">
      <dgm:prSet presAssocID="{F2C90D05-C31E-43AA-9E79-FC69529B0FB0}" presName="Child" presStyleLbl="revTx" presStyleIdx="5" presStyleCnt="18">
        <dgm:presLayoutVars>
          <dgm:chMax val="0"/>
          <dgm:chPref val="0"/>
          <dgm:bulletEnabled val="1"/>
        </dgm:presLayoutVars>
      </dgm:prSet>
      <dgm:spPr/>
    </dgm:pt>
    <dgm:pt modelId="{01B1BA53-23F3-4053-8D16-AABB5A57696C}" type="pres">
      <dgm:prSet presAssocID="{C00D3741-5EA4-45A8-B0A0-4861DE78C658}" presName="childComposite" presStyleCnt="0">
        <dgm:presLayoutVars>
          <dgm:chMax val="0"/>
          <dgm:chPref val="0"/>
        </dgm:presLayoutVars>
      </dgm:prSet>
      <dgm:spPr/>
    </dgm:pt>
    <dgm:pt modelId="{8A156F54-A49F-4012-B2F6-E231B5FE3438}" type="pres">
      <dgm:prSet presAssocID="{C00D3741-5EA4-45A8-B0A0-4861DE78C658}" presName="ChildAccent" presStyleLbl="solidFgAcc1" presStyleIdx="5" presStyleCnt="16"/>
      <dgm:spPr/>
    </dgm:pt>
    <dgm:pt modelId="{6746FE60-D31B-4B1B-9B5C-307A1BF475C8}" type="pres">
      <dgm:prSet presAssocID="{C00D3741-5EA4-45A8-B0A0-4861DE78C658}" presName="Child" presStyleLbl="revTx" presStyleIdx="6" presStyleCnt="18">
        <dgm:presLayoutVars>
          <dgm:chMax val="0"/>
          <dgm:chPref val="0"/>
          <dgm:bulletEnabled val="1"/>
        </dgm:presLayoutVars>
      </dgm:prSet>
      <dgm:spPr/>
    </dgm:pt>
    <dgm:pt modelId="{F4FE84A8-33C2-41F1-85AC-E8C300A1FB85}" type="pres">
      <dgm:prSet presAssocID="{BBEAC711-861D-4609-A9FF-2076750358F8}" presName="childComposite" presStyleCnt="0">
        <dgm:presLayoutVars>
          <dgm:chMax val="0"/>
          <dgm:chPref val="0"/>
        </dgm:presLayoutVars>
      </dgm:prSet>
      <dgm:spPr/>
    </dgm:pt>
    <dgm:pt modelId="{FB497DFC-EF46-4BFE-AA5E-B94EA0FD6AF7}" type="pres">
      <dgm:prSet presAssocID="{BBEAC711-861D-4609-A9FF-2076750358F8}" presName="ChildAccent" presStyleLbl="solidFgAcc1" presStyleIdx="6" presStyleCnt="16"/>
      <dgm:spPr/>
    </dgm:pt>
    <dgm:pt modelId="{52C0655A-1461-4E27-A0CD-83A390930A8C}" type="pres">
      <dgm:prSet presAssocID="{BBEAC711-861D-4609-A9FF-2076750358F8}" presName="Child" presStyleLbl="revTx" presStyleIdx="7" presStyleCnt="18">
        <dgm:presLayoutVars>
          <dgm:chMax val="0"/>
          <dgm:chPref val="0"/>
          <dgm:bulletEnabled val="1"/>
        </dgm:presLayoutVars>
      </dgm:prSet>
      <dgm:spPr/>
    </dgm:pt>
    <dgm:pt modelId="{FCFC332B-FFF0-433B-B446-FE9C5ED48197}" type="pres">
      <dgm:prSet presAssocID="{6A1093D2-43C7-4FD7-998E-997AAD750C2F}" presName="childComposite" presStyleCnt="0">
        <dgm:presLayoutVars>
          <dgm:chMax val="0"/>
          <dgm:chPref val="0"/>
        </dgm:presLayoutVars>
      </dgm:prSet>
      <dgm:spPr/>
    </dgm:pt>
    <dgm:pt modelId="{B55AB5F9-8FDB-4F30-8EFC-A4E7249523F2}" type="pres">
      <dgm:prSet presAssocID="{6A1093D2-43C7-4FD7-998E-997AAD750C2F}" presName="ChildAccent" presStyleLbl="solidFgAcc1" presStyleIdx="7" presStyleCnt="16"/>
      <dgm:spPr/>
    </dgm:pt>
    <dgm:pt modelId="{8D88D252-1F05-4F56-AB94-8782257C72D7}" type="pres">
      <dgm:prSet presAssocID="{6A1093D2-43C7-4FD7-998E-997AAD750C2F}" presName="Child" presStyleLbl="revTx" presStyleIdx="8" presStyleCnt="18">
        <dgm:presLayoutVars>
          <dgm:chMax val="0"/>
          <dgm:chPref val="0"/>
          <dgm:bulletEnabled val="1"/>
        </dgm:presLayoutVars>
      </dgm:prSet>
      <dgm:spPr/>
    </dgm:pt>
    <dgm:pt modelId="{C0247F3A-5A0D-43D7-A379-234B834257FA}" type="pres">
      <dgm:prSet presAssocID="{659DAA0D-9ED0-4153-82B6-EFDF30CD531C}" presName="root" presStyleCnt="0">
        <dgm:presLayoutVars>
          <dgm:chMax/>
          <dgm:chPref/>
        </dgm:presLayoutVars>
      </dgm:prSet>
      <dgm:spPr/>
    </dgm:pt>
    <dgm:pt modelId="{0AB6882B-AA8E-4296-BF10-138C9DF3DDD2}" type="pres">
      <dgm:prSet presAssocID="{659DAA0D-9ED0-4153-82B6-EFDF30CD531C}" presName="rootComposite" presStyleCnt="0">
        <dgm:presLayoutVars/>
      </dgm:prSet>
      <dgm:spPr/>
    </dgm:pt>
    <dgm:pt modelId="{A13EBCC0-0CC9-44C6-88C9-627965442839}" type="pres">
      <dgm:prSet presAssocID="{659DAA0D-9ED0-4153-82B6-EFDF30CD531C}" presName="ParentAccent" presStyleLbl="alignNode1" presStyleIdx="1" presStyleCnt="2" custScaleY="110000"/>
      <dgm:spPr>
        <a:solidFill>
          <a:srgbClr val="057977"/>
        </a:solidFill>
        <a:ln>
          <a:solidFill>
            <a:srgbClr val="057977"/>
          </a:solidFill>
        </a:ln>
      </dgm:spPr>
    </dgm:pt>
    <dgm:pt modelId="{256AF689-4A30-41AA-AA0D-95E5E8C42F29}" type="pres">
      <dgm:prSet presAssocID="{659DAA0D-9ED0-4153-82B6-EFDF30CD531C}" presName="ParentSmallAccent" presStyleLbl="fgAcc1" presStyleIdx="1" presStyleCnt="2"/>
      <dgm:spPr/>
    </dgm:pt>
    <dgm:pt modelId="{AE5A5C51-3751-4D28-9945-D846FD82A75E}" type="pres">
      <dgm:prSet presAssocID="{659DAA0D-9ED0-4153-82B6-EFDF30CD531C}" presName="Parent" presStyleLbl="revTx" presStyleIdx="9" presStyleCnt="18" custScaleY="100001" custLinFactNeighborX="10596" custLinFactNeighborY="83912">
        <dgm:presLayoutVars>
          <dgm:chMax/>
          <dgm:chPref val="4"/>
          <dgm:bulletEnabled val="1"/>
        </dgm:presLayoutVars>
      </dgm:prSet>
      <dgm:spPr/>
    </dgm:pt>
    <dgm:pt modelId="{C8CF354D-7484-4379-BAED-C0C3FA9022BC}" type="pres">
      <dgm:prSet presAssocID="{659DAA0D-9ED0-4153-82B6-EFDF30CD531C}" presName="childShape" presStyleCnt="0">
        <dgm:presLayoutVars>
          <dgm:chMax val="0"/>
          <dgm:chPref val="0"/>
        </dgm:presLayoutVars>
      </dgm:prSet>
      <dgm:spPr/>
    </dgm:pt>
    <dgm:pt modelId="{6995AB7C-13C9-43B4-A117-2DFD9F0964E9}" type="pres">
      <dgm:prSet presAssocID="{D2F9B006-F01A-4057-8EA5-92CA609A5F35}" presName="childComposite" presStyleCnt="0">
        <dgm:presLayoutVars>
          <dgm:chMax val="0"/>
          <dgm:chPref val="0"/>
        </dgm:presLayoutVars>
      </dgm:prSet>
      <dgm:spPr/>
    </dgm:pt>
    <dgm:pt modelId="{6E907013-38E5-431D-89B8-B4933CF74F1C}" type="pres">
      <dgm:prSet presAssocID="{D2F9B006-F01A-4057-8EA5-92CA609A5F35}" presName="ChildAccent" presStyleLbl="solidFgAcc1" presStyleIdx="8" presStyleCnt="16"/>
      <dgm:spPr/>
    </dgm:pt>
    <dgm:pt modelId="{41A99AFF-663A-4141-A33C-9771897BE72C}" type="pres">
      <dgm:prSet presAssocID="{D2F9B006-F01A-4057-8EA5-92CA609A5F35}" presName="Child" presStyleLbl="revTx" presStyleIdx="10" presStyleCnt="18">
        <dgm:presLayoutVars>
          <dgm:chMax val="0"/>
          <dgm:chPref val="0"/>
          <dgm:bulletEnabled val="1"/>
        </dgm:presLayoutVars>
      </dgm:prSet>
      <dgm:spPr/>
    </dgm:pt>
    <dgm:pt modelId="{28AF5E4D-2873-4D6A-8072-1A35798C9758}" type="pres">
      <dgm:prSet presAssocID="{B5A54CE5-60E4-4C0E-B0D3-70B9D3B40691}" presName="childComposite" presStyleCnt="0">
        <dgm:presLayoutVars>
          <dgm:chMax val="0"/>
          <dgm:chPref val="0"/>
        </dgm:presLayoutVars>
      </dgm:prSet>
      <dgm:spPr/>
    </dgm:pt>
    <dgm:pt modelId="{8886122F-3955-4D24-B3F4-6606CAB192DD}" type="pres">
      <dgm:prSet presAssocID="{B5A54CE5-60E4-4C0E-B0D3-70B9D3B40691}" presName="ChildAccent" presStyleLbl="solidFgAcc1" presStyleIdx="9" presStyleCnt="16"/>
      <dgm:spPr/>
    </dgm:pt>
    <dgm:pt modelId="{8E5BA3A4-9ED0-4E3C-9F1A-5EE76C2E42B8}" type="pres">
      <dgm:prSet presAssocID="{B5A54CE5-60E4-4C0E-B0D3-70B9D3B40691}" presName="Child" presStyleLbl="revTx" presStyleIdx="11" presStyleCnt="18">
        <dgm:presLayoutVars>
          <dgm:chMax val="0"/>
          <dgm:chPref val="0"/>
          <dgm:bulletEnabled val="1"/>
        </dgm:presLayoutVars>
      </dgm:prSet>
      <dgm:spPr/>
    </dgm:pt>
    <dgm:pt modelId="{D1EB6465-8186-4295-A66B-F1AF4F6D055A}" type="pres">
      <dgm:prSet presAssocID="{E586B16C-8958-4AA3-A4F1-FA8F47745A21}" presName="childComposite" presStyleCnt="0">
        <dgm:presLayoutVars>
          <dgm:chMax val="0"/>
          <dgm:chPref val="0"/>
        </dgm:presLayoutVars>
      </dgm:prSet>
      <dgm:spPr/>
    </dgm:pt>
    <dgm:pt modelId="{688FB4BF-E9EF-444A-91AD-628EE0F8F645}" type="pres">
      <dgm:prSet presAssocID="{E586B16C-8958-4AA3-A4F1-FA8F47745A21}" presName="ChildAccent" presStyleLbl="solidFgAcc1" presStyleIdx="10" presStyleCnt="16"/>
      <dgm:spPr/>
    </dgm:pt>
    <dgm:pt modelId="{D0290C6E-F0A2-42AD-AB12-EAABCD2D7737}" type="pres">
      <dgm:prSet presAssocID="{E586B16C-8958-4AA3-A4F1-FA8F47745A21}" presName="Child" presStyleLbl="revTx" presStyleIdx="12" presStyleCnt="18">
        <dgm:presLayoutVars>
          <dgm:chMax val="0"/>
          <dgm:chPref val="0"/>
          <dgm:bulletEnabled val="1"/>
        </dgm:presLayoutVars>
      </dgm:prSet>
      <dgm:spPr/>
    </dgm:pt>
    <dgm:pt modelId="{564FD204-D90B-418E-B2B1-53EB980827B9}" type="pres">
      <dgm:prSet presAssocID="{E9B122A7-E056-4A22-A8B1-05ABFE68A20F}" presName="childComposite" presStyleCnt="0">
        <dgm:presLayoutVars>
          <dgm:chMax val="0"/>
          <dgm:chPref val="0"/>
        </dgm:presLayoutVars>
      </dgm:prSet>
      <dgm:spPr/>
    </dgm:pt>
    <dgm:pt modelId="{C8A43CA0-8ED0-4435-875E-DD72AFC10975}" type="pres">
      <dgm:prSet presAssocID="{E9B122A7-E056-4A22-A8B1-05ABFE68A20F}" presName="ChildAccent" presStyleLbl="solidFgAcc1" presStyleIdx="11" presStyleCnt="16"/>
      <dgm:spPr/>
    </dgm:pt>
    <dgm:pt modelId="{B59AF1CB-F655-4695-B7FE-E234FC94B718}" type="pres">
      <dgm:prSet presAssocID="{E9B122A7-E056-4A22-A8B1-05ABFE68A20F}" presName="Child" presStyleLbl="revTx" presStyleIdx="13" presStyleCnt="18">
        <dgm:presLayoutVars>
          <dgm:chMax val="0"/>
          <dgm:chPref val="0"/>
          <dgm:bulletEnabled val="1"/>
        </dgm:presLayoutVars>
      </dgm:prSet>
      <dgm:spPr/>
    </dgm:pt>
    <dgm:pt modelId="{D437C31A-C695-407D-9D17-808C7107958D}" type="pres">
      <dgm:prSet presAssocID="{E4ED940A-A57D-4DC6-A327-E08CEEFCF05C}" presName="childComposite" presStyleCnt="0">
        <dgm:presLayoutVars>
          <dgm:chMax val="0"/>
          <dgm:chPref val="0"/>
        </dgm:presLayoutVars>
      </dgm:prSet>
      <dgm:spPr/>
    </dgm:pt>
    <dgm:pt modelId="{DF218557-9063-4A70-98D1-8865C1042A10}" type="pres">
      <dgm:prSet presAssocID="{E4ED940A-A57D-4DC6-A327-E08CEEFCF05C}" presName="ChildAccent" presStyleLbl="solidFgAcc1" presStyleIdx="12" presStyleCnt="16"/>
      <dgm:spPr/>
    </dgm:pt>
    <dgm:pt modelId="{9A09ECA8-83DE-4106-88E5-0F1ABE6852C7}" type="pres">
      <dgm:prSet presAssocID="{E4ED940A-A57D-4DC6-A327-E08CEEFCF05C}" presName="Child" presStyleLbl="revTx" presStyleIdx="14" presStyleCnt="18">
        <dgm:presLayoutVars>
          <dgm:chMax val="0"/>
          <dgm:chPref val="0"/>
          <dgm:bulletEnabled val="1"/>
        </dgm:presLayoutVars>
      </dgm:prSet>
      <dgm:spPr/>
    </dgm:pt>
    <dgm:pt modelId="{9B3F68E8-3361-4710-9CF3-711F228C9C3B}" type="pres">
      <dgm:prSet presAssocID="{E6F27A14-BCB7-4358-AE26-63F6A19A3960}" presName="childComposite" presStyleCnt="0">
        <dgm:presLayoutVars>
          <dgm:chMax val="0"/>
          <dgm:chPref val="0"/>
        </dgm:presLayoutVars>
      </dgm:prSet>
      <dgm:spPr/>
    </dgm:pt>
    <dgm:pt modelId="{2D2EDDA6-9B9E-470F-AE06-292597237F76}" type="pres">
      <dgm:prSet presAssocID="{E6F27A14-BCB7-4358-AE26-63F6A19A3960}" presName="ChildAccent" presStyleLbl="solidFgAcc1" presStyleIdx="13" presStyleCnt="16"/>
      <dgm:spPr/>
    </dgm:pt>
    <dgm:pt modelId="{9AECC026-E0D2-4B41-92DC-E06B45C35548}" type="pres">
      <dgm:prSet presAssocID="{E6F27A14-BCB7-4358-AE26-63F6A19A3960}" presName="Child" presStyleLbl="revTx" presStyleIdx="15" presStyleCnt="18">
        <dgm:presLayoutVars>
          <dgm:chMax val="0"/>
          <dgm:chPref val="0"/>
          <dgm:bulletEnabled val="1"/>
        </dgm:presLayoutVars>
      </dgm:prSet>
      <dgm:spPr/>
    </dgm:pt>
    <dgm:pt modelId="{87EF8A11-BC89-4B0F-BA65-63FB784D41AB}" type="pres">
      <dgm:prSet presAssocID="{77E0F2D5-0341-4BA0-93C8-20E83B94EA44}" presName="childComposite" presStyleCnt="0">
        <dgm:presLayoutVars>
          <dgm:chMax val="0"/>
          <dgm:chPref val="0"/>
        </dgm:presLayoutVars>
      </dgm:prSet>
      <dgm:spPr/>
    </dgm:pt>
    <dgm:pt modelId="{B2FEB899-3250-47DF-AE5E-999F8FEE277D}" type="pres">
      <dgm:prSet presAssocID="{77E0F2D5-0341-4BA0-93C8-20E83B94EA44}" presName="ChildAccent" presStyleLbl="solidFgAcc1" presStyleIdx="14" presStyleCnt="16"/>
      <dgm:spPr/>
    </dgm:pt>
    <dgm:pt modelId="{C5B4BC97-3889-4DA0-98F5-60A82707779B}" type="pres">
      <dgm:prSet presAssocID="{77E0F2D5-0341-4BA0-93C8-20E83B94EA44}" presName="Child" presStyleLbl="revTx" presStyleIdx="16" presStyleCnt="18">
        <dgm:presLayoutVars>
          <dgm:chMax val="0"/>
          <dgm:chPref val="0"/>
          <dgm:bulletEnabled val="1"/>
        </dgm:presLayoutVars>
      </dgm:prSet>
      <dgm:spPr/>
    </dgm:pt>
    <dgm:pt modelId="{5B60A330-0B6C-4CE1-8615-F404A67360FA}" type="pres">
      <dgm:prSet presAssocID="{611F7990-6212-4494-A409-FE6BCEA17DAE}" presName="childComposite" presStyleCnt="0">
        <dgm:presLayoutVars>
          <dgm:chMax val="0"/>
          <dgm:chPref val="0"/>
        </dgm:presLayoutVars>
      </dgm:prSet>
      <dgm:spPr/>
    </dgm:pt>
    <dgm:pt modelId="{2069AAF6-C5CD-4F1C-B0A0-778F6ECC0060}" type="pres">
      <dgm:prSet presAssocID="{611F7990-6212-4494-A409-FE6BCEA17DAE}" presName="ChildAccent" presStyleLbl="solidFgAcc1" presStyleIdx="15" presStyleCnt="16"/>
      <dgm:spPr/>
    </dgm:pt>
    <dgm:pt modelId="{14CE4AF4-179D-4946-B0E3-B2A78ECEDE6C}" type="pres">
      <dgm:prSet presAssocID="{611F7990-6212-4494-A409-FE6BCEA17DAE}" presName="Child" presStyleLbl="revTx" presStyleIdx="17" presStyleCnt="18">
        <dgm:presLayoutVars>
          <dgm:chMax val="0"/>
          <dgm:chPref val="0"/>
          <dgm:bulletEnabled val="1"/>
        </dgm:presLayoutVars>
      </dgm:prSet>
      <dgm:spPr/>
    </dgm:pt>
  </dgm:ptLst>
  <dgm:cxnLst>
    <dgm:cxn modelId="{8EDDD408-5585-4490-B1A6-A4F8CC9EB95D}" srcId="{659DAA0D-9ED0-4153-82B6-EFDF30CD531C}" destId="{E6F27A14-BCB7-4358-AE26-63F6A19A3960}" srcOrd="5" destOrd="0" parTransId="{A0B78792-DFDA-4DB5-8602-162A9941FC70}" sibTransId="{1568CB6E-3B40-4393-AB04-8EB75D9BC948}"/>
    <dgm:cxn modelId="{841CE208-8C28-4034-801F-456FFA177E3D}" type="presOf" srcId="{E6F27A14-BCB7-4358-AE26-63F6A19A3960}" destId="{9AECC026-E0D2-4B41-92DC-E06B45C35548}" srcOrd="0" destOrd="0" presId="urn:microsoft.com/office/officeart/2008/layout/SquareAccentList"/>
    <dgm:cxn modelId="{DA98AB0C-55A1-465E-802C-C36279302F82}" srcId="{659DAA0D-9ED0-4153-82B6-EFDF30CD531C}" destId="{E9B122A7-E056-4A22-A8B1-05ABFE68A20F}" srcOrd="3" destOrd="0" parTransId="{E487CD63-5A58-4123-BBD8-DFEC281F61CA}" sibTransId="{470F3B8E-A7F5-4813-A3F3-2DB2CB2E1415}"/>
    <dgm:cxn modelId="{6806110F-58C7-4D2C-BE64-B5E8EE314221}" type="presOf" srcId="{C00D3741-5EA4-45A8-B0A0-4861DE78C658}" destId="{6746FE60-D31B-4B1B-9B5C-307A1BF475C8}" srcOrd="0" destOrd="0" presId="urn:microsoft.com/office/officeart/2008/layout/SquareAccentList"/>
    <dgm:cxn modelId="{A698DA17-70DF-4BD3-B28E-FCD51FE3FA3A}" srcId="{C6D8BEA8-1E84-48AB-B6F7-0319652C3444}" destId="{5EF5DAB7-A56A-4794-925A-FA792DDCEF37}" srcOrd="3" destOrd="0" parTransId="{DF286520-C60C-4BD1-9195-649CA7171A6B}" sibTransId="{F8C841E0-AD89-403C-876C-567C68A2FDD5}"/>
    <dgm:cxn modelId="{BEDEBE1D-713D-4589-934D-7CBFF1D390BB}" srcId="{659DAA0D-9ED0-4153-82B6-EFDF30CD531C}" destId="{E4ED940A-A57D-4DC6-A327-E08CEEFCF05C}" srcOrd="4" destOrd="0" parTransId="{3E8904FC-A9D1-496C-9709-459E674D7820}" sibTransId="{0D198D30-CF03-4BDA-B647-A4F2354A5222}"/>
    <dgm:cxn modelId="{46048720-5D8E-46F7-9A16-96F854E95038}" srcId="{659DAA0D-9ED0-4153-82B6-EFDF30CD531C}" destId="{E586B16C-8958-4AA3-A4F1-FA8F47745A21}" srcOrd="2" destOrd="0" parTransId="{172D0198-B3E0-4656-85CA-047CC004FE94}" sibTransId="{E48416C9-29EA-4B95-B2A7-F9D80E805E2E}"/>
    <dgm:cxn modelId="{B397CC20-9362-4AC6-A249-D16781AC327D}" srcId="{C6D8BEA8-1E84-48AB-B6F7-0319652C3444}" destId="{F2C90D05-C31E-43AA-9E79-FC69529B0FB0}" srcOrd="4" destOrd="0" parTransId="{8CA12F35-4621-4BD5-9A25-D9A49FC32A9C}" sibTransId="{2CB020B1-53F2-4319-BD4B-71F019253B3F}"/>
    <dgm:cxn modelId="{9214D828-F5A4-4596-A1D9-059127A5CB98}" type="presOf" srcId="{E4ED940A-A57D-4DC6-A327-E08CEEFCF05C}" destId="{9A09ECA8-83DE-4106-88E5-0F1ABE6852C7}" srcOrd="0" destOrd="0" presId="urn:microsoft.com/office/officeart/2008/layout/SquareAccentList"/>
    <dgm:cxn modelId="{DEB3A63B-6AB4-4EC6-8175-3212CF5F5328}" type="presOf" srcId="{BBEAC711-861D-4609-A9FF-2076750358F8}" destId="{52C0655A-1461-4E27-A0CD-83A390930A8C}" srcOrd="0" destOrd="0" presId="urn:microsoft.com/office/officeart/2008/layout/SquareAccentList"/>
    <dgm:cxn modelId="{4848005C-6A6F-4CA1-B87E-BD15A64F4C3B}" srcId="{659DAA0D-9ED0-4153-82B6-EFDF30CD531C}" destId="{611F7990-6212-4494-A409-FE6BCEA17DAE}" srcOrd="7" destOrd="0" parTransId="{B928C775-47C3-40B5-98D7-D807D2EBA8AD}" sibTransId="{1E56A976-8004-45D2-AE14-374FF12D6A35}"/>
    <dgm:cxn modelId="{4C954461-0B67-46FA-BE85-51CB035213F1}" srcId="{659DAA0D-9ED0-4153-82B6-EFDF30CD531C}" destId="{D2F9B006-F01A-4057-8EA5-92CA609A5F35}" srcOrd="0" destOrd="0" parTransId="{10A8AB9D-1610-4759-92C0-3C1E7F94A4BD}" sibTransId="{F1D58222-D2BD-407D-A316-E999004DD55E}"/>
    <dgm:cxn modelId="{C1509A44-3DD5-4DFE-B341-40FF0CC7C0EE}" type="presOf" srcId="{B5A54CE5-60E4-4C0E-B0D3-70B9D3B40691}" destId="{8E5BA3A4-9ED0-4E3C-9F1A-5EE76C2E42B8}" srcOrd="0" destOrd="0" presId="urn:microsoft.com/office/officeart/2008/layout/SquareAccentList"/>
    <dgm:cxn modelId="{C07AA266-5001-4DA4-BF99-D32034EB13FC}" srcId="{C6D8BEA8-1E84-48AB-B6F7-0319652C3444}" destId="{C00D3741-5EA4-45A8-B0A0-4861DE78C658}" srcOrd="5" destOrd="0" parTransId="{CA016582-9704-4E66-AB6D-97ACE4D20D45}" sibTransId="{7EAE6C30-CA6E-4D24-87C3-C596B547A591}"/>
    <dgm:cxn modelId="{1D14AD67-8707-444D-98F3-D85B3A011B2B}" type="presOf" srcId="{D2F9B006-F01A-4057-8EA5-92CA609A5F35}" destId="{41A99AFF-663A-4141-A33C-9771897BE72C}" srcOrd="0" destOrd="0" presId="urn:microsoft.com/office/officeart/2008/layout/SquareAccentList"/>
    <dgm:cxn modelId="{A818446A-7482-4890-A2D9-2A41ABDD1329}" srcId="{92AC7B75-10E1-487C-AB3B-7BA428913B78}" destId="{659DAA0D-9ED0-4153-82B6-EFDF30CD531C}" srcOrd="1" destOrd="0" parTransId="{9D7C90AB-857D-4A93-BB90-5BE5C08B4D9E}" sibTransId="{36126585-4C80-4C07-B87A-E4A8CF7A61AA}"/>
    <dgm:cxn modelId="{1287B64B-5177-440C-BE26-D1737EC4D45C}" type="presOf" srcId="{611F7990-6212-4494-A409-FE6BCEA17DAE}" destId="{14CE4AF4-179D-4946-B0E3-B2A78ECEDE6C}" srcOrd="0" destOrd="0" presId="urn:microsoft.com/office/officeart/2008/layout/SquareAccentList"/>
    <dgm:cxn modelId="{FE1EE46D-F510-42E7-BD9A-5C319447FE36}" srcId="{C6D8BEA8-1E84-48AB-B6F7-0319652C3444}" destId="{0870A907-A333-419E-A673-DBDE05F1C848}" srcOrd="1" destOrd="0" parTransId="{BB1BA38E-FBBC-416C-8001-922877B2B401}" sibTransId="{DFCD2F8B-F098-4845-B91D-319D536EBC82}"/>
    <dgm:cxn modelId="{86D99059-EB3B-4FC9-994D-0C745F96A3AA}" srcId="{659DAA0D-9ED0-4153-82B6-EFDF30CD531C}" destId="{77E0F2D5-0341-4BA0-93C8-20E83B94EA44}" srcOrd="6" destOrd="0" parTransId="{DA44A3FA-122F-451D-ADF1-BF1CEC08DA5D}" sibTransId="{C0BE9921-C172-4AC0-868F-6BA2B6EC501F}"/>
    <dgm:cxn modelId="{B2D9F17C-7BBA-41F7-AB12-174D4748171A}" srcId="{C6D8BEA8-1E84-48AB-B6F7-0319652C3444}" destId="{7CFAD630-96E6-40FA-8BBB-1602D4C570B4}" srcOrd="0" destOrd="0" parTransId="{863CF009-F6B4-402C-A149-EE910BC0CBDB}" sibTransId="{7D013D5F-080D-4E00-8587-987F02F05056}"/>
    <dgm:cxn modelId="{F9CF8483-F65C-4FA4-90AD-09947E84EE49}" type="presOf" srcId="{6A1093D2-43C7-4FD7-998E-997AAD750C2F}" destId="{8D88D252-1F05-4F56-AB94-8782257C72D7}" srcOrd="0" destOrd="0" presId="urn:microsoft.com/office/officeart/2008/layout/SquareAccentList"/>
    <dgm:cxn modelId="{37FD1E90-4824-418F-9028-E3A8F3BCF6B1}" type="presOf" srcId="{E586B16C-8958-4AA3-A4F1-FA8F47745A21}" destId="{D0290C6E-F0A2-42AD-AB12-EAABCD2D7737}" srcOrd="0" destOrd="0" presId="urn:microsoft.com/office/officeart/2008/layout/SquareAccentList"/>
    <dgm:cxn modelId="{8992049F-9F7A-4F3A-AE3C-E03C783B4882}" type="presOf" srcId="{77E0F2D5-0341-4BA0-93C8-20E83B94EA44}" destId="{C5B4BC97-3889-4DA0-98F5-60A82707779B}" srcOrd="0" destOrd="0" presId="urn:microsoft.com/office/officeart/2008/layout/SquareAccentList"/>
    <dgm:cxn modelId="{ABE8EFA9-A8C9-4166-A814-5C8A523B5BD0}" type="presOf" srcId="{0870A907-A333-419E-A673-DBDE05F1C848}" destId="{5056A653-7404-40EA-BA82-9E2A83AFAF25}" srcOrd="0" destOrd="0" presId="urn:microsoft.com/office/officeart/2008/layout/SquareAccentList"/>
    <dgm:cxn modelId="{D2E811AC-62F1-4940-AEBF-7EFEEE9FA508}" srcId="{92AC7B75-10E1-487C-AB3B-7BA428913B78}" destId="{C6D8BEA8-1E84-48AB-B6F7-0319652C3444}" srcOrd="0" destOrd="0" parTransId="{1BA9B0F9-875C-4485-9B53-7BBF6CAB0C0C}" sibTransId="{CF1FB27B-33FD-4E67-860C-FF00647BB6D9}"/>
    <dgm:cxn modelId="{6F629DB5-F903-4696-8498-5A27B9262327}" srcId="{C6D8BEA8-1E84-48AB-B6F7-0319652C3444}" destId="{6A1093D2-43C7-4FD7-998E-997AAD750C2F}" srcOrd="7" destOrd="0" parTransId="{47DB67E1-F3DE-461E-8129-4C8EDDE611CC}" sibTransId="{DC17B332-B0C2-4227-A7C1-7FC078DB1FA6}"/>
    <dgm:cxn modelId="{5062A9BC-A77A-4801-BD92-9CE7F56735B4}" type="presOf" srcId="{659DAA0D-9ED0-4153-82B6-EFDF30CD531C}" destId="{AE5A5C51-3751-4D28-9945-D846FD82A75E}" srcOrd="0" destOrd="0" presId="urn:microsoft.com/office/officeart/2008/layout/SquareAccentList"/>
    <dgm:cxn modelId="{D58B67C0-C0E9-416B-B75A-29B692F16A2D}" srcId="{659DAA0D-9ED0-4153-82B6-EFDF30CD531C}" destId="{B5A54CE5-60E4-4C0E-B0D3-70B9D3B40691}" srcOrd="1" destOrd="0" parTransId="{80F68798-2747-47AB-BC60-2D55750C1260}" sibTransId="{EEAF7B20-D45D-45A1-A602-DBDC25F8BD9F}"/>
    <dgm:cxn modelId="{A03E52C2-B79A-46FE-B3F1-EAE4B3D38BBD}" type="presOf" srcId="{92AC7B75-10E1-487C-AB3B-7BA428913B78}" destId="{16924D48-A767-4CBA-962A-1264B7A3AC75}" srcOrd="0" destOrd="0" presId="urn:microsoft.com/office/officeart/2008/layout/SquareAccentList"/>
    <dgm:cxn modelId="{F504EDD1-1CC3-45B2-B40A-B225B096B02F}" srcId="{C6D8BEA8-1E84-48AB-B6F7-0319652C3444}" destId="{4B51139A-C014-4F76-A4A4-868BABCC0952}" srcOrd="2" destOrd="0" parTransId="{264FE228-3941-46D0-9DA5-4CCC0FAD7DC4}" sibTransId="{7E5E4CE8-EDE6-4322-A9E9-BAD4A36A6662}"/>
    <dgm:cxn modelId="{6B92C7E8-247B-43E6-91C4-298474C1F693}" type="presOf" srcId="{7CFAD630-96E6-40FA-8BBB-1602D4C570B4}" destId="{CE668A27-974C-491F-924B-07B9ACE0B57C}" srcOrd="0" destOrd="0" presId="urn:microsoft.com/office/officeart/2008/layout/SquareAccentList"/>
    <dgm:cxn modelId="{1B47E4E8-6F3D-43E6-A647-DB44FBD4C041}" type="presOf" srcId="{C6D8BEA8-1E84-48AB-B6F7-0319652C3444}" destId="{7D2C9EE5-E087-4E64-A9E2-683C775E8B0E}" srcOrd="0" destOrd="0" presId="urn:microsoft.com/office/officeart/2008/layout/SquareAccentList"/>
    <dgm:cxn modelId="{805818EB-6EE5-4504-B654-FB21A61C55D0}" srcId="{C6D8BEA8-1E84-48AB-B6F7-0319652C3444}" destId="{BBEAC711-861D-4609-A9FF-2076750358F8}" srcOrd="6" destOrd="0" parTransId="{21686F49-8A6C-45B1-A00A-5B6E9B4A1CFC}" sibTransId="{90124299-D760-4C3B-830F-BC31E7CB1C31}"/>
    <dgm:cxn modelId="{404FA6F0-9F99-4C24-89BF-3C9E06557195}" type="presOf" srcId="{4B51139A-C014-4F76-A4A4-868BABCC0952}" destId="{095585AB-5C7E-47DC-BB75-BF207A3FD132}" srcOrd="0" destOrd="0" presId="urn:microsoft.com/office/officeart/2008/layout/SquareAccentList"/>
    <dgm:cxn modelId="{E518C0F8-BF2E-4C10-84C7-B2537CE7F7DA}" type="presOf" srcId="{5EF5DAB7-A56A-4794-925A-FA792DDCEF37}" destId="{DE2B2CCA-3A57-4715-B403-65D3AD02DF98}" srcOrd="0" destOrd="0" presId="urn:microsoft.com/office/officeart/2008/layout/SquareAccentList"/>
    <dgm:cxn modelId="{A206EFF8-8E15-4262-B954-980F40211986}" type="presOf" srcId="{E9B122A7-E056-4A22-A8B1-05ABFE68A20F}" destId="{B59AF1CB-F655-4695-B7FE-E234FC94B718}" srcOrd="0" destOrd="0" presId="urn:microsoft.com/office/officeart/2008/layout/SquareAccentList"/>
    <dgm:cxn modelId="{E7C6B5FD-3058-498A-9A94-B67DCDF32FCE}" type="presOf" srcId="{F2C90D05-C31E-43AA-9E79-FC69529B0FB0}" destId="{850A3849-BA77-4CEE-9732-31AFDFEDB17A}" srcOrd="0" destOrd="0" presId="urn:microsoft.com/office/officeart/2008/layout/SquareAccentList"/>
    <dgm:cxn modelId="{6FCC4763-24EC-4F33-9E7C-FC207EC8BED3}" type="presParOf" srcId="{16924D48-A767-4CBA-962A-1264B7A3AC75}" destId="{205EF69E-7A48-416E-917B-A86D2C903A71}" srcOrd="0" destOrd="0" presId="urn:microsoft.com/office/officeart/2008/layout/SquareAccentList"/>
    <dgm:cxn modelId="{C3C6188D-4011-4C68-824F-64D14220A9F0}" type="presParOf" srcId="{205EF69E-7A48-416E-917B-A86D2C903A71}" destId="{D910B560-4C8E-4B4B-851A-38EA03DE3504}" srcOrd="0" destOrd="0" presId="urn:microsoft.com/office/officeart/2008/layout/SquareAccentList"/>
    <dgm:cxn modelId="{BF2BF4BA-86DF-4395-9012-2D1F844A15FC}" type="presParOf" srcId="{D910B560-4C8E-4B4B-851A-38EA03DE3504}" destId="{C8B0D096-1F53-42DC-94AC-29D7B5864034}" srcOrd="0" destOrd="0" presId="urn:microsoft.com/office/officeart/2008/layout/SquareAccentList"/>
    <dgm:cxn modelId="{33711F53-B33A-4BA5-835F-21AAD9FE3ADB}" type="presParOf" srcId="{D910B560-4C8E-4B4B-851A-38EA03DE3504}" destId="{98D5A8CF-8B28-4DCF-B0CC-CEBBC2F7296C}" srcOrd="1" destOrd="0" presId="urn:microsoft.com/office/officeart/2008/layout/SquareAccentList"/>
    <dgm:cxn modelId="{7397F1DF-E959-422F-B515-A61CAE31BF0C}" type="presParOf" srcId="{D910B560-4C8E-4B4B-851A-38EA03DE3504}" destId="{7D2C9EE5-E087-4E64-A9E2-683C775E8B0E}" srcOrd="2" destOrd="0" presId="urn:microsoft.com/office/officeart/2008/layout/SquareAccentList"/>
    <dgm:cxn modelId="{B7D8849A-90A9-4799-ABAE-D5385C03A90E}" type="presParOf" srcId="{205EF69E-7A48-416E-917B-A86D2C903A71}" destId="{191BB641-9F62-4155-A67D-2BC14724C506}" srcOrd="1" destOrd="0" presId="urn:microsoft.com/office/officeart/2008/layout/SquareAccentList"/>
    <dgm:cxn modelId="{AE506AD0-03A4-41BF-B4EB-468DB55CD107}" type="presParOf" srcId="{191BB641-9F62-4155-A67D-2BC14724C506}" destId="{9D6A420F-1820-44B0-8041-88C36DCF2963}" srcOrd="0" destOrd="0" presId="urn:microsoft.com/office/officeart/2008/layout/SquareAccentList"/>
    <dgm:cxn modelId="{B9171564-B6E4-4F4D-B034-BEF7F0F04904}" type="presParOf" srcId="{9D6A420F-1820-44B0-8041-88C36DCF2963}" destId="{D76E9D18-B554-44C0-9D29-AB2CE559A4E7}" srcOrd="0" destOrd="0" presId="urn:microsoft.com/office/officeart/2008/layout/SquareAccentList"/>
    <dgm:cxn modelId="{C0B75F6B-67AA-4B1C-B150-D86B3F046079}" type="presParOf" srcId="{9D6A420F-1820-44B0-8041-88C36DCF2963}" destId="{CE668A27-974C-491F-924B-07B9ACE0B57C}" srcOrd="1" destOrd="0" presId="urn:microsoft.com/office/officeart/2008/layout/SquareAccentList"/>
    <dgm:cxn modelId="{6F803EA1-6931-4EFA-B7FD-0B898CDC57BF}" type="presParOf" srcId="{191BB641-9F62-4155-A67D-2BC14724C506}" destId="{AC88E639-7554-4B75-9E35-E9E9C3F0DF35}" srcOrd="1" destOrd="0" presId="urn:microsoft.com/office/officeart/2008/layout/SquareAccentList"/>
    <dgm:cxn modelId="{A02382EB-647D-4A17-B703-3A6A7F26AEB4}" type="presParOf" srcId="{AC88E639-7554-4B75-9E35-E9E9C3F0DF35}" destId="{958B13D6-787B-40BD-86E8-C7877B696891}" srcOrd="0" destOrd="0" presId="urn:microsoft.com/office/officeart/2008/layout/SquareAccentList"/>
    <dgm:cxn modelId="{C5F6871A-5D0F-4536-AA2B-A371047F6C26}" type="presParOf" srcId="{AC88E639-7554-4B75-9E35-E9E9C3F0DF35}" destId="{5056A653-7404-40EA-BA82-9E2A83AFAF25}" srcOrd="1" destOrd="0" presId="urn:microsoft.com/office/officeart/2008/layout/SquareAccentList"/>
    <dgm:cxn modelId="{A40E4E57-CD84-484B-9DF1-8B64992CCA28}" type="presParOf" srcId="{191BB641-9F62-4155-A67D-2BC14724C506}" destId="{F99165D3-CBA7-47F3-9ABC-90A115C6053A}" srcOrd="2" destOrd="0" presId="urn:microsoft.com/office/officeart/2008/layout/SquareAccentList"/>
    <dgm:cxn modelId="{D9363DC3-9529-4625-B96B-77EBB6E76A36}" type="presParOf" srcId="{F99165D3-CBA7-47F3-9ABC-90A115C6053A}" destId="{F270B994-32D7-4268-B57A-0154CB6592E8}" srcOrd="0" destOrd="0" presId="urn:microsoft.com/office/officeart/2008/layout/SquareAccentList"/>
    <dgm:cxn modelId="{27DE8E5A-0CE0-475D-A48D-179F2902622B}" type="presParOf" srcId="{F99165D3-CBA7-47F3-9ABC-90A115C6053A}" destId="{095585AB-5C7E-47DC-BB75-BF207A3FD132}" srcOrd="1" destOrd="0" presId="urn:microsoft.com/office/officeart/2008/layout/SquareAccentList"/>
    <dgm:cxn modelId="{BD3BA58F-5F92-4FA9-9C8B-3208A8ABDE48}" type="presParOf" srcId="{191BB641-9F62-4155-A67D-2BC14724C506}" destId="{BBD5CFA8-44F5-4911-B380-6EE84F1DCA58}" srcOrd="3" destOrd="0" presId="urn:microsoft.com/office/officeart/2008/layout/SquareAccentList"/>
    <dgm:cxn modelId="{15F93C79-A2EF-4E13-AFA4-7928A806C21A}" type="presParOf" srcId="{BBD5CFA8-44F5-4911-B380-6EE84F1DCA58}" destId="{CDE85560-2E4C-4D18-84A9-4A57733BA56E}" srcOrd="0" destOrd="0" presId="urn:microsoft.com/office/officeart/2008/layout/SquareAccentList"/>
    <dgm:cxn modelId="{A2D1B0C2-FB7D-406B-A50E-A52F534BB1AC}" type="presParOf" srcId="{BBD5CFA8-44F5-4911-B380-6EE84F1DCA58}" destId="{DE2B2CCA-3A57-4715-B403-65D3AD02DF98}" srcOrd="1" destOrd="0" presId="urn:microsoft.com/office/officeart/2008/layout/SquareAccentList"/>
    <dgm:cxn modelId="{56ADA562-06A3-4CB8-B846-A7C2680E0CA2}" type="presParOf" srcId="{191BB641-9F62-4155-A67D-2BC14724C506}" destId="{9D4ED575-D4C4-4203-BD4B-923854CA141A}" srcOrd="4" destOrd="0" presId="urn:microsoft.com/office/officeart/2008/layout/SquareAccentList"/>
    <dgm:cxn modelId="{E1264CF1-37A6-40C8-8150-378FF022C4AB}" type="presParOf" srcId="{9D4ED575-D4C4-4203-BD4B-923854CA141A}" destId="{532C63D9-3063-457D-BE5D-881E8EE533EC}" srcOrd="0" destOrd="0" presId="urn:microsoft.com/office/officeart/2008/layout/SquareAccentList"/>
    <dgm:cxn modelId="{078562A9-FD60-4C89-A3FC-03B5B970C5A7}" type="presParOf" srcId="{9D4ED575-D4C4-4203-BD4B-923854CA141A}" destId="{850A3849-BA77-4CEE-9732-31AFDFEDB17A}" srcOrd="1" destOrd="0" presId="urn:microsoft.com/office/officeart/2008/layout/SquareAccentList"/>
    <dgm:cxn modelId="{AD7C483A-ADCC-4C03-BDD4-3DBBC7D0D67C}" type="presParOf" srcId="{191BB641-9F62-4155-A67D-2BC14724C506}" destId="{01B1BA53-23F3-4053-8D16-AABB5A57696C}" srcOrd="5" destOrd="0" presId="urn:microsoft.com/office/officeart/2008/layout/SquareAccentList"/>
    <dgm:cxn modelId="{26F00502-5EF8-4400-8104-6D053CDBC8F5}" type="presParOf" srcId="{01B1BA53-23F3-4053-8D16-AABB5A57696C}" destId="{8A156F54-A49F-4012-B2F6-E231B5FE3438}" srcOrd="0" destOrd="0" presId="urn:microsoft.com/office/officeart/2008/layout/SquareAccentList"/>
    <dgm:cxn modelId="{BAF569A1-99DC-4800-8AF9-1A716A86D264}" type="presParOf" srcId="{01B1BA53-23F3-4053-8D16-AABB5A57696C}" destId="{6746FE60-D31B-4B1B-9B5C-307A1BF475C8}" srcOrd="1" destOrd="0" presId="urn:microsoft.com/office/officeart/2008/layout/SquareAccentList"/>
    <dgm:cxn modelId="{D2E4BEC5-0EE9-4FBB-9549-A9A3FC05AF73}" type="presParOf" srcId="{191BB641-9F62-4155-A67D-2BC14724C506}" destId="{F4FE84A8-33C2-41F1-85AC-E8C300A1FB85}" srcOrd="6" destOrd="0" presId="urn:microsoft.com/office/officeart/2008/layout/SquareAccentList"/>
    <dgm:cxn modelId="{7DFBDB48-5A99-4B02-A582-4E8EC26F7AC7}" type="presParOf" srcId="{F4FE84A8-33C2-41F1-85AC-E8C300A1FB85}" destId="{FB497DFC-EF46-4BFE-AA5E-B94EA0FD6AF7}" srcOrd="0" destOrd="0" presId="urn:microsoft.com/office/officeart/2008/layout/SquareAccentList"/>
    <dgm:cxn modelId="{4ADE38FC-7C10-481A-954C-259AC2A0E746}" type="presParOf" srcId="{F4FE84A8-33C2-41F1-85AC-E8C300A1FB85}" destId="{52C0655A-1461-4E27-A0CD-83A390930A8C}" srcOrd="1" destOrd="0" presId="urn:microsoft.com/office/officeart/2008/layout/SquareAccentList"/>
    <dgm:cxn modelId="{8F8C9AFD-B355-43A0-AF87-A5F66FCC5554}" type="presParOf" srcId="{191BB641-9F62-4155-A67D-2BC14724C506}" destId="{FCFC332B-FFF0-433B-B446-FE9C5ED48197}" srcOrd="7" destOrd="0" presId="urn:microsoft.com/office/officeart/2008/layout/SquareAccentList"/>
    <dgm:cxn modelId="{583FB0B0-FBF8-4268-AA47-B6C57B7D8FF2}" type="presParOf" srcId="{FCFC332B-FFF0-433B-B446-FE9C5ED48197}" destId="{B55AB5F9-8FDB-4F30-8EFC-A4E7249523F2}" srcOrd="0" destOrd="0" presId="urn:microsoft.com/office/officeart/2008/layout/SquareAccentList"/>
    <dgm:cxn modelId="{89B39E0D-B4DA-4C98-AD73-37644EEC1B40}" type="presParOf" srcId="{FCFC332B-FFF0-433B-B446-FE9C5ED48197}" destId="{8D88D252-1F05-4F56-AB94-8782257C72D7}" srcOrd="1" destOrd="0" presId="urn:microsoft.com/office/officeart/2008/layout/SquareAccentList"/>
    <dgm:cxn modelId="{713F749C-2A21-4768-B2F7-D887B76B825A}" type="presParOf" srcId="{16924D48-A767-4CBA-962A-1264B7A3AC75}" destId="{C0247F3A-5A0D-43D7-A379-234B834257FA}" srcOrd="1" destOrd="0" presId="urn:microsoft.com/office/officeart/2008/layout/SquareAccentList"/>
    <dgm:cxn modelId="{4DA1691B-153C-4E6A-B365-4933674C1ED6}" type="presParOf" srcId="{C0247F3A-5A0D-43D7-A379-234B834257FA}" destId="{0AB6882B-AA8E-4296-BF10-138C9DF3DDD2}" srcOrd="0" destOrd="0" presId="urn:microsoft.com/office/officeart/2008/layout/SquareAccentList"/>
    <dgm:cxn modelId="{6E0EE41A-D9AD-4C0D-A9BE-697186CBDAF6}" type="presParOf" srcId="{0AB6882B-AA8E-4296-BF10-138C9DF3DDD2}" destId="{A13EBCC0-0CC9-44C6-88C9-627965442839}" srcOrd="0" destOrd="0" presId="urn:microsoft.com/office/officeart/2008/layout/SquareAccentList"/>
    <dgm:cxn modelId="{6BABD43E-3896-4128-B102-590EE860A2EA}" type="presParOf" srcId="{0AB6882B-AA8E-4296-BF10-138C9DF3DDD2}" destId="{256AF689-4A30-41AA-AA0D-95E5E8C42F29}" srcOrd="1" destOrd="0" presId="urn:microsoft.com/office/officeart/2008/layout/SquareAccentList"/>
    <dgm:cxn modelId="{32D5F4A4-3DF5-48FF-9E3D-C57BF6A6CF6E}" type="presParOf" srcId="{0AB6882B-AA8E-4296-BF10-138C9DF3DDD2}" destId="{AE5A5C51-3751-4D28-9945-D846FD82A75E}" srcOrd="2" destOrd="0" presId="urn:microsoft.com/office/officeart/2008/layout/SquareAccentList"/>
    <dgm:cxn modelId="{B0C6E45D-6303-4104-AE0A-6F1601461DCB}" type="presParOf" srcId="{C0247F3A-5A0D-43D7-A379-234B834257FA}" destId="{C8CF354D-7484-4379-BAED-C0C3FA9022BC}" srcOrd="1" destOrd="0" presId="urn:microsoft.com/office/officeart/2008/layout/SquareAccentList"/>
    <dgm:cxn modelId="{AC29986B-EF90-49E9-B60B-E1891ECF3CC7}" type="presParOf" srcId="{C8CF354D-7484-4379-BAED-C0C3FA9022BC}" destId="{6995AB7C-13C9-43B4-A117-2DFD9F0964E9}" srcOrd="0" destOrd="0" presId="urn:microsoft.com/office/officeart/2008/layout/SquareAccentList"/>
    <dgm:cxn modelId="{3AC10368-939B-4D27-8B9E-566A397DD754}" type="presParOf" srcId="{6995AB7C-13C9-43B4-A117-2DFD9F0964E9}" destId="{6E907013-38E5-431D-89B8-B4933CF74F1C}" srcOrd="0" destOrd="0" presId="urn:microsoft.com/office/officeart/2008/layout/SquareAccentList"/>
    <dgm:cxn modelId="{1864BB98-8061-4ABA-A3AC-60CC57750235}" type="presParOf" srcId="{6995AB7C-13C9-43B4-A117-2DFD9F0964E9}" destId="{41A99AFF-663A-4141-A33C-9771897BE72C}" srcOrd="1" destOrd="0" presId="urn:microsoft.com/office/officeart/2008/layout/SquareAccentList"/>
    <dgm:cxn modelId="{5B9EDF25-0B41-41BF-A41E-FB33DCE7BC5D}" type="presParOf" srcId="{C8CF354D-7484-4379-BAED-C0C3FA9022BC}" destId="{28AF5E4D-2873-4D6A-8072-1A35798C9758}" srcOrd="1" destOrd="0" presId="urn:microsoft.com/office/officeart/2008/layout/SquareAccentList"/>
    <dgm:cxn modelId="{643B1057-0E8B-4460-8961-709C8F0663FB}" type="presParOf" srcId="{28AF5E4D-2873-4D6A-8072-1A35798C9758}" destId="{8886122F-3955-4D24-B3F4-6606CAB192DD}" srcOrd="0" destOrd="0" presId="urn:microsoft.com/office/officeart/2008/layout/SquareAccentList"/>
    <dgm:cxn modelId="{E3A55FD2-2879-4BA3-83BC-C1211CC5BE6B}" type="presParOf" srcId="{28AF5E4D-2873-4D6A-8072-1A35798C9758}" destId="{8E5BA3A4-9ED0-4E3C-9F1A-5EE76C2E42B8}" srcOrd="1" destOrd="0" presId="urn:microsoft.com/office/officeart/2008/layout/SquareAccentList"/>
    <dgm:cxn modelId="{CEA7EF96-8AB4-4A4D-B789-652D4D8C9520}" type="presParOf" srcId="{C8CF354D-7484-4379-BAED-C0C3FA9022BC}" destId="{D1EB6465-8186-4295-A66B-F1AF4F6D055A}" srcOrd="2" destOrd="0" presId="urn:microsoft.com/office/officeart/2008/layout/SquareAccentList"/>
    <dgm:cxn modelId="{6E6005AC-0C32-4648-9EAF-16864B33F12C}" type="presParOf" srcId="{D1EB6465-8186-4295-A66B-F1AF4F6D055A}" destId="{688FB4BF-E9EF-444A-91AD-628EE0F8F645}" srcOrd="0" destOrd="0" presId="urn:microsoft.com/office/officeart/2008/layout/SquareAccentList"/>
    <dgm:cxn modelId="{0E2F8564-C760-41D0-AD2A-54E5711198E1}" type="presParOf" srcId="{D1EB6465-8186-4295-A66B-F1AF4F6D055A}" destId="{D0290C6E-F0A2-42AD-AB12-EAABCD2D7737}" srcOrd="1" destOrd="0" presId="urn:microsoft.com/office/officeart/2008/layout/SquareAccentList"/>
    <dgm:cxn modelId="{0E9FAD67-8B09-4523-8A10-17255C14651C}" type="presParOf" srcId="{C8CF354D-7484-4379-BAED-C0C3FA9022BC}" destId="{564FD204-D90B-418E-B2B1-53EB980827B9}" srcOrd="3" destOrd="0" presId="urn:microsoft.com/office/officeart/2008/layout/SquareAccentList"/>
    <dgm:cxn modelId="{2297CD96-D559-4392-8863-F1BB374532E1}" type="presParOf" srcId="{564FD204-D90B-418E-B2B1-53EB980827B9}" destId="{C8A43CA0-8ED0-4435-875E-DD72AFC10975}" srcOrd="0" destOrd="0" presId="urn:microsoft.com/office/officeart/2008/layout/SquareAccentList"/>
    <dgm:cxn modelId="{7C4BCE32-71AB-4059-9B4F-0B05B0B4FE73}" type="presParOf" srcId="{564FD204-D90B-418E-B2B1-53EB980827B9}" destId="{B59AF1CB-F655-4695-B7FE-E234FC94B718}" srcOrd="1" destOrd="0" presId="urn:microsoft.com/office/officeart/2008/layout/SquareAccentList"/>
    <dgm:cxn modelId="{061A7E91-B7BB-4758-8EEB-F5843A05E3F6}" type="presParOf" srcId="{C8CF354D-7484-4379-BAED-C0C3FA9022BC}" destId="{D437C31A-C695-407D-9D17-808C7107958D}" srcOrd="4" destOrd="0" presId="urn:microsoft.com/office/officeart/2008/layout/SquareAccentList"/>
    <dgm:cxn modelId="{CF3FDD57-91F0-4437-90F4-5349CFEB239B}" type="presParOf" srcId="{D437C31A-C695-407D-9D17-808C7107958D}" destId="{DF218557-9063-4A70-98D1-8865C1042A10}" srcOrd="0" destOrd="0" presId="urn:microsoft.com/office/officeart/2008/layout/SquareAccentList"/>
    <dgm:cxn modelId="{30FAE6E9-6AAB-4A63-8130-884EF8506432}" type="presParOf" srcId="{D437C31A-C695-407D-9D17-808C7107958D}" destId="{9A09ECA8-83DE-4106-88E5-0F1ABE6852C7}" srcOrd="1" destOrd="0" presId="urn:microsoft.com/office/officeart/2008/layout/SquareAccentList"/>
    <dgm:cxn modelId="{9FB9B689-F66A-48D6-8B4E-1B60CA9006AB}" type="presParOf" srcId="{C8CF354D-7484-4379-BAED-C0C3FA9022BC}" destId="{9B3F68E8-3361-4710-9CF3-711F228C9C3B}" srcOrd="5" destOrd="0" presId="urn:microsoft.com/office/officeart/2008/layout/SquareAccentList"/>
    <dgm:cxn modelId="{778F5FFC-1804-45F8-8348-29E925AB70CD}" type="presParOf" srcId="{9B3F68E8-3361-4710-9CF3-711F228C9C3B}" destId="{2D2EDDA6-9B9E-470F-AE06-292597237F76}" srcOrd="0" destOrd="0" presId="urn:microsoft.com/office/officeart/2008/layout/SquareAccentList"/>
    <dgm:cxn modelId="{165A5032-431B-495D-B364-7347A3210683}" type="presParOf" srcId="{9B3F68E8-3361-4710-9CF3-711F228C9C3B}" destId="{9AECC026-E0D2-4B41-92DC-E06B45C35548}" srcOrd="1" destOrd="0" presId="urn:microsoft.com/office/officeart/2008/layout/SquareAccentList"/>
    <dgm:cxn modelId="{8CDDB2BB-75FD-4E25-B630-231ED6235288}" type="presParOf" srcId="{C8CF354D-7484-4379-BAED-C0C3FA9022BC}" destId="{87EF8A11-BC89-4B0F-BA65-63FB784D41AB}" srcOrd="6" destOrd="0" presId="urn:microsoft.com/office/officeart/2008/layout/SquareAccentList"/>
    <dgm:cxn modelId="{192CAC13-3AB0-42B8-9CAC-572FA76ED90B}" type="presParOf" srcId="{87EF8A11-BC89-4B0F-BA65-63FB784D41AB}" destId="{B2FEB899-3250-47DF-AE5E-999F8FEE277D}" srcOrd="0" destOrd="0" presId="urn:microsoft.com/office/officeart/2008/layout/SquareAccentList"/>
    <dgm:cxn modelId="{422AA96D-8ECF-4254-A22D-763A2E1DF6D6}" type="presParOf" srcId="{87EF8A11-BC89-4B0F-BA65-63FB784D41AB}" destId="{C5B4BC97-3889-4DA0-98F5-60A82707779B}" srcOrd="1" destOrd="0" presId="urn:microsoft.com/office/officeart/2008/layout/SquareAccentList"/>
    <dgm:cxn modelId="{64243F1E-767D-4996-A9A8-F49ABD311698}" type="presParOf" srcId="{C8CF354D-7484-4379-BAED-C0C3FA9022BC}" destId="{5B60A330-0B6C-4CE1-8615-F404A67360FA}" srcOrd="7" destOrd="0" presId="urn:microsoft.com/office/officeart/2008/layout/SquareAccentList"/>
    <dgm:cxn modelId="{D3BE4FAA-A0C3-42B4-A3F3-55B645AC165C}" type="presParOf" srcId="{5B60A330-0B6C-4CE1-8615-F404A67360FA}" destId="{2069AAF6-C5CD-4F1C-B0A0-778F6ECC0060}" srcOrd="0" destOrd="0" presId="urn:microsoft.com/office/officeart/2008/layout/SquareAccentList"/>
    <dgm:cxn modelId="{6DCB9013-746A-4329-8E7B-EC78353A845A}" type="presParOf" srcId="{5B60A330-0B6C-4CE1-8615-F404A67360FA}" destId="{14CE4AF4-179D-4946-B0E3-B2A78ECEDE6C}" srcOrd="1" destOrd="0" presId="urn:microsoft.com/office/officeart/2008/layout/SquareAccent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99B70141-860C-4388-B4B2-358577191CC7}" type="doc">
      <dgm:prSet loTypeId="urn:microsoft.com/office/officeart/2008/layout/IncreasingCircleProcess" loCatId="process" qsTypeId="urn:microsoft.com/office/officeart/2005/8/quickstyle/simple2" qsCatId="simple" csTypeId="urn:microsoft.com/office/officeart/2005/8/colors/colorful3" csCatId="colorful" phldr="1"/>
      <dgm:spPr/>
      <dgm:t>
        <a:bodyPr/>
        <a:lstStyle/>
        <a:p>
          <a:endParaRPr lang="en-ZA"/>
        </a:p>
      </dgm:t>
    </dgm:pt>
    <dgm:pt modelId="{EF1C0366-3A60-497C-A3E1-9C097E978B26}">
      <dgm:prSet phldrT="[Text]" custT="1"/>
      <dgm:spPr/>
      <dgm:t>
        <a:bodyPr/>
        <a:lstStyle/>
        <a:p>
          <a:pPr algn="ctr"/>
          <a:r>
            <a:rPr lang="en-GB" sz="1800" b="1" dirty="0">
              <a:latin typeface="Tahoma" panose="020B0604030504040204" pitchFamily="34" charset="0"/>
              <a:ea typeface="Tahoma" panose="020B0604030504040204" pitchFamily="34" charset="0"/>
              <a:cs typeface="Tahoma" panose="020B0604030504040204" pitchFamily="34" charset="0"/>
            </a:rPr>
            <a:t>SMALL COMPANIES</a:t>
          </a:r>
          <a:endParaRPr lang="en-ZA" sz="1800" b="1" dirty="0">
            <a:latin typeface="Tahoma" panose="020B0604030504040204" pitchFamily="34" charset="0"/>
            <a:ea typeface="Tahoma" panose="020B0604030504040204" pitchFamily="34" charset="0"/>
            <a:cs typeface="Tahoma" panose="020B0604030504040204" pitchFamily="34" charset="0"/>
          </a:endParaRPr>
        </a:p>
      </dgm:t>
    </dgm:pt>
    <dgm:pt modelId="{EB5672C9-71F1-4819-AD7E-54A1710CDE6A}" type="parTrans" cxnId="{4F6B577E-AB29-4D44-B6B9-9C1CBF9D07B9}">
      <dgm:prSet/>
      <dgm:spPr/>
      <dgm:t>
        <a:bodyPr/>
        <a:lstStyle/>
        <a:p>
          <a:endParaRPr lang="en-ZA"/>
        </a:p>
      </dgm:t>
    </dgm:pt>
    <dgm:pt modelId="{2EF9D516-2DB2-4D51-BF60-ADB40615D482}" type="sibTrans" cxnId="{4F6B577E-AB29-4D44-B6B9-9C1CBF9D07B9}">
      <dgm:prSet/>
      <dgm:spPr/>
      <dgm:t>
        <a:bodyPr/>
        <a:lstStyle/>
        <a:p>
          <a:endParaRPr lang="en-ZA"/>
        </a:p>
      </dgm:t>
    </dgm:pt>
    <dgm:pt modelId="{ADBF3295-D662-49A5-9DD7-F7ADDCCE072A}">
      <dgm:prSet phldrT="[Text]" custT="1"/>
      <dgm:spPr/>
      <dgm:t>
        <a:bodyPr/>
        <a:lstStyle/>
        <a:p>
          <a:pPr algn="ctr"/>
          <a:r>
            <a:rPr lang="en-GB" sz="2000" b="1" dirty="0">
              <a:latin typeface="Tahoma" panose="020B0604030504040204" pitchFamily="34" charset="0"/>
              <a:ea typeface="Tahoma" panose="020B0604030504040204" pitchFamily="34" charset="0"/>
              <a:cs typeface="Tahoma" panose="020B0604030504040204" pitchFamily="34" charset="0"/>
            </a:rPr>
            <a:t>20% </a:t>
          </a:r>
          <a:r>
            <a:rPr lang="en-GB" sz="1800" b="1" dirty="0">
              <a:latin typeface="Tahoma" panose="020B0604030504040204" pitchFamily="34" charset="0"/>
              <a:ea typeface="Tahoma" panose="020B0604030504040204" pitchFamily="34" charset="0"/>
              <a:cs typeface="Tahoma" panose="020B0604030504040204" pitchFamily="34" charset="0"/>
            </a:rPr>
            <a:t>of reported training</a:t>
          </a:r>
          <a:endParaRPr lang="en-ZA" sz="1800" b="1" dirty="0">
            <a:latin typeface="Tahoma" panose="020B0604030504040204" pitchFamily="34" charset="0"/>
            <a:ea typeface="Tahoma" panose="020B0604030504040204" pitchFamily="34" charset="0"/>
            <a:cs typeface="Tahoma" panose="020B0604030504040204" pitchFamily="34" charset="0"/>
          </a:endParaRPr>
        </a:p>
      </dgm:t>
    </dgm:pt>
    <dgm:pt modelId="{78CE97C2-F820-420E-96C1-2B3134D764AD}" type="parTrans" cxnId="{171F371C-3718-4C7A-969D-9BB59B60F33C}">
      <dgm:prSet/>
      <dgm:spPr/>
      <dgm:t>
        <a:bodyPr/>
        <a:lstStyle/>
        <a:p>
          <a:endParaRPr lang="en-ZA"/>
        </a:p>
      </dgm:t>
    </dgm:pt>
    <dgm:pt modelId="{3ED8692D-BD5D-4C1F-9331-E3BAD4B6AFE0}" type="sibTrans" cxnId="{171F371C-3718-4C7A-969D-9BB59B60F33C}">
      <dgm:prSet/>
      <dgm:spPr/>
      <dgm:t>
        <a:bodyPr/>
        <a:lstStyle/>
        <a:p>
          <a:endParaRPr lang="en-ZA"/>
        </a:p>
      </dgm:t>
    </dgm:pt>
    <dgm:pt modelId="{0B7A88B1-A718-461F-8E2F-A3A8233C7BBD}">
      <dgm:prSet phldrT="[Text]" custT="1"/>
      <dgm:spPr/>
      <dgm:t>
        <a:bodyPr/>
        <a:lstStyle/>
        <a:p>
          <a:pPr algn="ctr"/>
          <a:r>
            <a:rPr lang="en-GB" sz="1800" b="1" dirty="0">
              <a:latin typeface="Tahoma" panose="020B0604030504040204" pitchFamily="34" charset="0"/>
              <a:ea typeface="Tahoma" panose="020B0604030504040204" pitchFamily="34" charset="0"/>
              <a:cs typeface="Tahoma" panose="020B0604030504040204" pitchFamily="34" charset="0"/>
            </a:rPr>
            <a:t>MEDIUM COMPANIES</a:t>
          </a:r>
          <a:endParaRPr lang="en-ZA" sz="1800" b="1" dirty="0">
            <a:latin typeface="Tahoma" panose="020B0604030504040204" pitchFamily="34" charset="0"/>
            <a:ea typeface="Tahoma" panose="020B0604030504040204" pitchFamily="34" charset="0"/>
            <a:cs typeface="Tahoma" panose="020B0604030504040204" pitchFamily="34" charset="0"/>
          </a:endParaRPr>
        </a:p>
      </dgm:t>
    </dgm:pt>
    <dgm:pt modelId="{4C977AB9-E978-4D95-B457-179C81C88CB6}" type="parTrans" cxnId="{8DA96CEE-DCB3-4026-9ECF-1569E6AAF5D5}">
      <dgm:prSet/>
      <dgm:spPr/>
      <dgm:t>
        <a:bodyPr/>
        <a:lstStyle/>
        <a:p>
          <a:endParaRPr lang="en-ZA"/>
        </a:p>
      </dgm:t>
    </dgm:pt>
    <dgm:pt modelId="{C8FB09B9-85FD-494B-9615-D84A2EF16A01}" type="sibTrans" cxnId="{8DA96CEE-DCB3-4026-9ECF-1569E6AAF5D5}">
      <dgm:prSet/>
      <dgm:spPr/>
      <dgm:t>
        <a:bodyPr/>
        <a:lstStyle/>
        <a:p>
          <a:endParaRPr lang="en-ZA"/>
        </a:p>
      </dgm:t>
    </dgm:pt>
    <dgm:pt modelId="{EE6B69F2-8DD6-422B-9248-80152ADF4BCC}">
      <dgm:prSet phldrT="[Text]" custT="1"/>
      <dgm:spPr/>
      <dgm:t>
        <a:bodyPr/>
        <a:lstStyle/>
        <a:p>
          <a:pPr algn="ctr"/>
          <a:r>
            <a:rPr lang="en-GB" sz="2000" b="1" dirty="0">
              <a:latin typeface="Tahoma" panose="020B0604030504040204" pitchFamily="34" charset="0"/>
              <a:ea typeface="Tahoma" panose="020B0604030504040204" pitchFamily="34" charset="0"/>
              <a:cs typeface="Tahoma" panose="020B0604030504040204" pitchFamily="34" charset="0"/>
            </a:rPr>
            <a:t>5% </a:t>
          </a:r>
          <a:r>
            <a:rPr lang="en-GB" sz="1800" b="1" dirty="0">
              <a:latin typeface="Tahoma" panose="020B0604030504040204" pitchFamily="34" charset="0"/>
              <a:ea typeface="Tahoma" panose="020B0604030504040204" pitchFamily="34" charset="0"/>
              <a:cs typeface="Tahoma" panose="020B0604030504040204" pitchFamily="34" charset="0"/>
            </a:rPr>
            <a:t>of reported training</a:t>
          </a:r>
          <a:endParaRPr lang="en-ZA" sz="1800" b="1" dirty="0">
            <a:latin typeface="Tahoma" panose="020B0604030504040204" pitchFamily="34" charset="0"/>
            <a:ea typeface="Tahoma" panose="020B0604030504040204" pitchFamily="34" charset="0"/>
            <a:cs typeface="Tahoma" panose="020B0604030504040204" pitchFamily="34" charset="0"/>
          </a:endParaRPr>
        </a:p>
      </dgm:t>
    </dgm:pt>
    <dgm:pt modelId="{0736196F-0A5D-45E1-86B5-026D53B45E1F}" type="parTrans" cxnId="{87190567-4CE4-42F3-93B6-66633B686E97}">
      <dgm:prSet/>
      <dgm:spPr/>
      <dgm:t>
        <a:bodyPr/>
        <a:lstStyle/>
        <a:p>
          <a:endParaRPr lang="en-ZA"/>
        </a:p>
      </dgm:t>
    </dgm:pt>
    <dgm:pt modelId="{A5D79C2D-1252-439B-BB13-D05037D3D460}" type="sibTrans" cxnId="{87190567-4CE4-42F3-93B6-66633B686E97}">
      <dgm:prSet/>
      <dgm:spPr/>
      <dgm:t>
        <a:bodyPr/>
        <a:lstStyle/>
        <a:p>
          <a:endParaRPr lang="en-ZA"/>
        </a:p>
      </dgm:t>
    </dgm:pt>
    <dgm:pt modelId="{30DF6211-B825-4916-8F3D-7CE078E4A95B}">
      <dgm:prSet phldrT="[Text]" custT="1"/>
      <dgm:spPr/>
      <dgm:t>
        <a:bodyPr/>
        <a:lstStyle/>
        <a:p>
          <a:pPr algn="ctr"/>
          <a:r>
            <a:rPr lang="en-GB" sz="1800" b="1" dirty="0">
              <a:latin typeface="Tahoma" panose="020B0604030504040204" pitchFamily="34" charset="0"/>
              <a:ea typeface="Tahoma" panose="020B0604030504040204" pitchFamily="34" charset="0"/>
              <a:cs typeface="Tahoma" panose="020B0604030504040204" pitchFamily="34" charset="0"/>
            </a:rPr>
            <a:t>LARGE COMPANIES</a:t>
          </a:r>
          <a:endParaRPr lang="en-ZA" sz="1800" b="1" dirty="0">
            <a:latin typeface="Tahoma" panose="020B0604030504040204" pitchFamily="34" charset="0"/>
            <a:ea typeface="Tahoma" panose="020B0604030504040204" pitchFamily="34" charset="0"/>
            <a:cs typeface="Tahoma" panose="020B0604030504040204" pitchFamily="34" charset="0"/>
          </a:endParaRPr>
        </a:p>
      </dgm:t>
    </dgm:pt>
    <dgm:pt modelId="{BB16FD55-9506-4DE6-B0B8-A27330C6BFAC}" type="parTrans" cxnId="{1C0E568A-1E32-4168-81C9-78EDA82EA43E}">
      <dgm:prSet/>
      <dgm:spPr/>
      <dgm:t>
        <a:bodyPr/>
        <a:lstStyle/>
        <a:p>
          <a:endParaRPr lang="en-ZA"/>
        </a:p>
      </dgm:t>
    </dgm:pt>
    <dgm:pt modelId="{C12BC028-17D5-4CD9-A69E-4ABD98CB70EE}" type="sibTrans" cxnId="{1C0E568A-1E32-4168-81C9-78EDA82EA43E}">
      <dgm:prSet/>
      <dgm:spPr/>
      <dgm:t>
        <a:bodyPr/>
        <a:lstStyle/>
        <a:p>
          <a:endParaRPr lang="en-ZA"/>
        </a:p>
      </dgm:t>
    </dgm:pt>
    <dgm:pt modelId="{7EAF6372-10D6-40EE-9E23-2093A78BC4DC}">
      <dgm:prSet phldrT="[Text]" custT="1"/>
      <dgm:spPr/>
      <dgm:t>
        <a:bodyPr/>
        <a:lstStyle/>
        <a:p>
          <a:pPr algn="l"/>
          <a:r>
            <a:rPr lang="en-GB" sz="2000" b="1" dirty="0">
              <a:latin typeface="Tahoma" panose="020B0604030504040204" pitchFamily="34" charset="0"/>
              <a:ea typeface="Tahoma" panose="020B0604030504040204" pitchFamily="34" charset="0"/>
              <a:cs typeface="Tahoma" panose="020B0604030504040204" pitchFamily="34" charset="0"/>
            </a:rPr>
            <a:t>5% </a:t>
          </a:r>
          <a:r>
            <a:rPr lang="en-GB" sz="1800" b="1" dirty="0">
              <a:latin typeface="Tahoma" panose="020B0604030504040204" pitchFamily="34" charset="0"/>
              <a:ea typeface="Tahoma" panose="020B0604030504040204" pitchFamily="34" charset="0"/>
              <a:cs typeface="Tahoma" panose="020B0604030504040204" pitchFamily="34" charset="0"/>
            </a:rPr>
            <a:t>of reported training</a:t>
          </a:r>
          <a:endParaRPr lang="en-ZA" sz="1800" b="1" dirty="0">
            <a:latin typeface="Tahoma" panose="020B0604030504040204" pitchFamily="34" charset="0"/>
            <a:ea typeface="Tahoma" panose="020B0604030504040204" pitchFamily="34" charset="0"/>
            <a:cs typeface="Tahoma" panose="020B0604030504040204" pitchFamily="34" charset="0"/>
          </a:endParaRPr>
        </a:p>
      </dgm:t>
    </dgm:pt>
    <dgm:pt modelId="{DDF449C2-BF15-4881-99E8-A60F783331FB}" type="parTrans" cxnId="{A053E3C1-CB28-4BD2-876E-8605CFE50845}">
      <dgm:prSet/>
      <dgm:spPr/>
      <dgm:t>
        <a:bodyPr/>
        <a:lstStyle/>
        <a:p>
          <a:endParaRPr lang="en-ZA"/>
        </a:p>
      </dgm:t>
    </dgm:pt>
    <dgm:pt modelId="{76AD9A67-9424-4269-9CE9-B98ADE7FC1D3}" type="sibTrans" cxnId="{A053E3C1-CB28-4BD2-876E-8605CFE50845}">
      <dgm:prSet/>
      <dgm:spPr/>
      <dgm:t>
        <a:bodyPr/>
        <a:lstStyle/>
        <a:p>
          <a:endParaRPr lang="en-ZA"/>
        </a:p>
      </dgm:t>
    </dgm:pt>
    <dgm:pt modelId="{FA296354-C124-48CB-8A15-F0B9A2656477}" type="pres">
      <dgm:prSet presAssocID="{99B70141-860C-4388-B4B2-358577191CC7}" presName="Name0" presStyleCnt="0">
        <dgm:presLayoutVars>
          <dgm:chMax val="7"/>
          <dgm:chPref val="7"/>
          <dgm:dir/>
          <dgm:animOne val="branch"/>
          <dgm:animLvl val="lvl"/>
        </dgm:presLayoutVars>
      </dgm:prSet>
      <dgm:spPr/>
    </dgm:pt>
    <dgm:pt modelId="{382CE4D9-50DE-4111-9426-018D7754E281}" type="pres">
      <dgm:prSet presAssocID="{EF1C0366-3A60-497C-A3E1-9C097E978B26}" presName="composite" presStyleCnt="0"/>
      <dgm:spPr/>
    </dgm:pt>
    <dgm:pt modelId="{8781B5C3-B537-4743-8726-3447E2162DC1}" type="pres">
      <dgm:prSet presAssocID="{EF1C0366-3A60-497C-A3E1-9C097E978B26}" presName="BackAccent" presStyleLbl="bgShp" presStyleIdx="0" presStyleCnt="3"/>
      <dgm:spPr/>
    </dgm:pt>
    <dgm:pt modelId="{A73566F4-5392-4DD8-B893-AD2B06E5AD57}" type="pres">
      <dgm:prSet presAssocID="{EF1C0366-3A60-497C-A3E1-9C097E978B26}" presName="Accent" presStyleLbl="alignNode1" presStyleIdx="0" presStyleCnt="3" custScaleX="336940" custScaleY="350804" custLinFactNeighborX="2987" custLinFactNeighborY="-49994"/>
      <dgm:spPr/>
    </dgm:pt>
    <dgm:pt modelId="{D177B0A5-E0AA-4E54-ABA7-05CF21A506B9}" type="pres">
      <dgm:prSet presAssocID="{EF1C0366-3A60-497C-A3E1-9C097E978B26}" presName="Child" presStyleLbl="revTx" presStyleIdx="0" presStyleCnt="6" custScaleX="131902" custScaleY="49155" custLinFactNeighborX="-44871" custLinFactNeighborY="-11929">
        <dgm:presLayoutVars>
          <dgm:chMax val="0"/>
          <dgm:chPref val="0"/>
          <dgm:bulletEnabled val="1"/>
        </dgm:presLayoutVars>
      </dgm:prSet>
      <dgm:spPr/>
    </dgm:pt>
    <dgm:pt modelId="{F1FD9565-BFAE-40AB-9220-09177C9E453D}" type="pres">
      <dgm:prSet presAssocID="{EF1C0366-3A60-497C-A3E1-9C097E978B26}" presName="Parent" presStyleLbl="revTx" presStyleIdx="1" presStyleCnt="6" custLinFactX="-19774" custLinFactY="-15255" custLinFactNeighborX="-100000" custLinFactNeighborY="-100000">
        <dgm:presLayoutVars>
          <dgm:chMax val="1"/>
          <dgm:chPref val="1"/>
          <dgm:bulletEnabled val="1"/>
        </dgm:presLayoutVars>
      </dgm:prSet>
      <dgm:spPr/>
    </dgm:pt>
    <dgm:pt modelId="{9AD47516-08F0-4E38-B4B0-1C92C36AA8C2}" type="pres">
      <dgm:prSet presAssocID="{2EF9D516-2DB2-4D51-BF60-ADB40615D482}" presName="sibTrans" presStyleCnt="0"/>
      <dgm:spPr/>
    </dgm:pt>
    <dgm:pt modelId="{EF596612-3C07-4161-9255-01E042B7F845}" type="pres">
      <dgm:prSet presAssocID="{0B7A88B1-A718-461F-8E2F-A3A8233C7BBD}" presName="composite" presStyleCnt="0"/>
      <dgm:spPr/>
    </dgm:pt>
    <dgm:pt modelId="{DB8D0898-DFB7-40A5-8B3A-110987559102}" type="pres">
      <dgm:prSet presAssocID="{0B7A88B1-A718-461F-8E2F-A3A8233C7BBD}" presName="BackAccent" presStyleLbl="bgShp" presStyleIdx="1" presStyleCnt="3"/>
      <dgm:spPr/>
    </dgm:pt>
    <dgm:pt modelId="{86AABFC1-B423-43E4-AEA4-30BF43A42AEE}" type="pres">
      <dgm:prSet presAssocID="{0B7A88B1-A718-461F-8E2F-A3A8233C7BBD}" presName="Accent" presStyleLbl="alignNode1" presStyleIdx="1" presStyleCnt="3" custScaleX="336940" custScaleY="350804" custLinFactNeighborY="7960"/>
      <dgm:spPr/>
    </dgm:pt>
    <dgm:pt modelId="{4C3D57A4-910A-415F-9E2B-E07611E4DFDB}" type="pres">
      <dgm:prSet presAssocID="{0B7A88B1-A718-461F-8E2F-A3A8233C7BBD}" presName="Child" presStyleLbl="revTx" presStyleIdx="2" presStyleCnt="6" custScaleX="149298" custScaleY="48431" custLinFactNeighborX="-26238" custLinFactNeighborY="-3993">
        <dgm:presLayoutVars>
          <dgm:chMax val="0"/>
          <dgm:chPref val="0"/>
          <dgm:bulletEnabled val="1"/>
        </dgm:presLayoutVars>
      </dgm:prSet>
      <dgm:spPr/>
    </dgm:pt>
    <dgm:pt modelId="{439A0E45-5179-4025-AF37-D074CA7BEBBA}" type="pres">
      <dgm:prSet presAssocID="{0B7A88B1-A718-461F-8E2F-A3A8233C7BBD}" presName="Parent" presStyleLbl="revTx" presStyleIdx="3" presStyleCnt="6" custLinFactX="-37391" custLinFactNeighborX="-100000" custLinFactNeighborY="-90322">
        <dgm:presLayoutVars>
          <dgm:chMax val="1"/>
          <dgm:chPref val="1"/>
          <dgm:bulletEnabled val="1"/>
        </dgm:presLayoutVars>
      </dgm:prSet>
      <dgm:spPr/>
    </dgm:pt>
    <dgm:pt modelId="{76899E73-9E0E-4393-BD64-858524D0FDEB}" type="pres">
      <dgm:prSet presAssocID="{C8FB09B9-85FD-494B-9615-D84A2EF16A01}" presName="sibTrans" presStyleCnt="0"/>
      <dgm:spPr/>
    </dgm:pt>
    <dgm:pt modelId="{F102C19B-2C3F-4E42-9BE1-2F18703E54B5}" type="pres">
      <dgm:prSet presAssocID="{30DF6211-B825-4916-8F3D-7CE078E4A95B}" presName="composite" presStyleCnt="0"/>
      <dgm:spPr/>
    </dgm:pt>
    <dgm:pt modelId="{A532B8F8-AD2C-4985-A87B-71EDB11DB515}" type="pres">
      <dgm:prSet presAssocID="{30DF6211-B825-4916-8F3D-7CE078E4A95B}" presName="BackAccent" presStyleLbl="bgShp" presStyleIdx="2" presStyleCnt="3"/>
      <dgm:spPr/>
    </dgm:pt>
    <dgm:pt modelId="{45C51113-E0BC-4E3E-8227-737921897AA1}" type="pres">
      <dgm:prSet presAssocID="{30DF6211-B825-4916-8F3D-7CE078E4A95B}" presName="Accent" presStyleLbl="alignNode1" presStyleIdx="2" presStyleCnt="3" custScaleX="336940" custScaleY="350804" custLinFactNeighborY="53474"/>
      <dgm:spPr>
        <a:solidFill>
          <a:srgbClr val="057977"/>
        </a:solidFill>
        <a:ln>
          <a:solidFill>
            <a:srgbClr val="057977"/>
          </a:solidFill>
        </a:ln>
      </dgm:spPr>
    </dgm:pt>
    <dgm:pt modelId="{6ADF1117-AC3F-42BA-857B-407093F74E5E}" type="pres">
      <dgm:prSet presAssocID="{30DF6211-B825-4916-8F3D-7CE078E4A95B}" presName="Child" presStyleLbl="revTx" presStyleIdx="4" presStyleCnt="6" custScaleX="116655" custScaleY="58275" custLinFactNeighborX="10861" custLinFactNeighborY="4749">
        <dgm:presLayoutVars>
          <dgm:chMax val="0"/>
          <dgm:chPref val="0"/>
          <dgm:bulletEnabled val="1"/>
        </dgm:presLayoutVars>
      </dgm:prSet>
      <dgm:spPr/>
    </dgm:pt>
    <dgm:pt modelId="{069D5E3D-736A-41B1-BE86-2549C9FD792D}" type="pres">
      <dgm:prSet presAssocID="{30DF6211-B825-4916-8F3D-7CE078E4A95B}" presName="Parent" presStyleLbl="revTx" presStyleIdx="5" presStyleCnt="6" custLinFactX="-53213" custLinFactY="-14230" custLinFactNeighborX="-100000" custLinFactNeighborY="-100000">
        <dgm:presLayoutVars>
          <dgm:chMax val="1"/>
          <dgm:chPref val="1"/>
          <dgm:bulletEnabled val="1"/>
        </dgm:presLayoutVars>
      </dgm:prSet>
      <dgm:spPr/>
    </dgm:pt>
  </dgm:ptLst>
  <dgm:cxnLst>
    <dgm:cxn modelId="{BFF06903-8DEB-478C-B43D-F0E069CF2070}" type="presOf" srcId="{7EAF6372-10D6-40EE-9E23-2093A78BC4DC}" destId="{6ADF1117-AC3F-42BA-857B-407093F74E5E}" srcOrd="0" destOrd="0" presId="urn:microsoft.com/office/officeart/2008/layout/IncreasingCircleProcess"/>
    <dgm:cxn modelId="{171F371C-3718-4C7A-969D-9BB59B60F33C}" srcId="{EF1C0366-3A60-497C-A3E1-9C097E978B26}" destId="{ADBF3295-D662-49A5-9DD7-F7ADDCCE072A}" srcOrd="0" destOrd="0" parTransId="{78CE97C2-F820-420E-96C1-2B3134D764AD}" sibTransId="{3ED8692D-BD5D-4C1F-9331-E3BAD4B6AFE0}"/>
    <dgm:cxn modelId="{F103CE40-0A99-498F-BA9E-BD5DBE4CCF1B}" type="presOf" srcId="{EF1C0366-3A60-497C-A3E1-9C097E978B26}" destId="{F1FD9565-BFAE-40AB-9220-09177C9E453D}" srcOrd="0" destOrd="0" presId="urn:microsoft.com/office/officeart/2008/layout/IncreasingCircleProcess"/>
    <dgm:cxn modelId="{87190567-4CE4-42F3-93B6-66633B686E97}" srcId="{0B7A88B1-A718-461F-8E2F-A3A8233C7BBD}" destId="{EE6B69F2-8DD6-422B-9248-80152ADF4BCC}" srcOrd="0" destOrd="0" parTransId="{0736196F-0A5D-45E1-86B5-026D53B45E1F}" sibTransId="{A5D79C2D-1252-439B-BB13-D05037D3D460}"/>
    <dgm:cxn modelId="{02089168-6EB9-44BF-B44A-D3F1D6F58DAB}" type="presOf" srcId="{ADBF3295-D662-49A5-9DD7-F7ADDCCE072A}" destId="{D177B0A5-E0AA-4E54-ABA7-05CF21A506B9}" srcOrd="0" destOrd="0" presId="urn:microsoft.com/office/officeart/2008/layout/IncreasingCircleProcess"/>
    <dgm:cxn modelId="{CE61F16A-596F-4848-851D-F02869F3AA4E}" type="presOf" srcId="{EE6B69F2-8DD6-422B-9248-80152ADF4BCC}" destId="{4C3D57A4-910A-415F-9E2B-E07611E4DFDB}" srcOrd="0" destOrd="0" presId="urn:microsoft.com/office/officeart/2008/layout/IncreasingCircleProcess"/>
    <dgm:cxn modelId="{343E4378-C74B-4D98-B0EC-EB5E1C11E4BB}" type="presOf" srcId="{0B7A88B1-A718-461F-8E2F-A3A8233C7BBD}" destId="{439A0E45-5179-4025-AF37-D074CA7BEBBA}" srcOrd="0" destOrd="0" presId="urn:microsoft.com/office/officeart/2008/layout/IncreasingCircleProcess"/>
    <dgm:cxn modelId="{4F6B577E-AB29-4D44-B6B9-9C1CBF9D07B9}" srcId="{99B70141-860C-4388-B4B2-358577191CC7}" destId="{EF1C0366-3A60-497C-A3E1-9C097E978B26}" srcOrd="0" destOrd="0" parTransId="{EB5672C9-71F1-4819-AD7E-54A1710CDE6A}" sibTransId="{2EF9D516-2DB2-4D51-BF60-ADB40615D482}"/>
    <dgm:cxn modelId="{1C0E568A-1E32-4168-81C9-78EDA82EA43E}" srcId="{99B70141-860C-4388-B4B2-358577191CC7}" destId="{30DF6211-B825-4916-8F3D-7CE078E4A95B}" srcOrd="2" destOrd="0" parTransId="{BB16FD55-9506-4DE6-B0B8-A27330C6BFAC}" sibTransId="{C12BC028-17D5-4CD9-A69E-4ABD98CB70EE}"/>
    <dgm:cxn modelId="{A053E3C1-CB28-4BD2-876E-8605CFE50845}" srcId="{30DF6211-B825-4916-8F3D-7CE078E4A95B}" destId="{7EAF6372-10D6-40EE-9E23-2093A78BC4DC}" srcOrd="0" destOrd="0" parTransId="{DDF449C2-BF15-4881-99E8-A60F783331FB}" sibTransId="{76AD9A67-9424-4269-9CE9-B98ADE7FC1D3}"/>
    <dgm:cxn modelId="{8DA96CEE-DCB3-4026-9ECF-1569E6AAF5D5}" srcId="{99B70141-860C-4388-B4B2-358577191CC7}" destId="{0B7A88B1-A718-461F-8E2F-A3A8233C7BBD}" srcOrd="1" destOrd="0" parTransId="{4C977AB9-E978-4D95-B457-179C81C88CB6}" sibTransId="{C8FB09B9-85FD-494B-9615-D84A2EF16A01}"/>
    <dgm:cxn modelId="{9993D1F5-AD48-4548-A6BB-A2B9F64ED9CC}" type="presOf" srcId="{30DF6211-B825-4916-8F3D-7CE078E4A95B}" destId="{069D5E3D-736A-41B1-BE86-2549C9FD792D}" srcOrd="0" destOrd="0" presId="urn:microsoft.com/office/officeart/2008/layout/IncreasingCircleProcess"/>
    <dgm:cxn modelId="{5E3C5DF8-3C28-4BE0-9398-D4133AE2B720}" type="presOf" srcId="{99B70141-860C-4388-B4B2-358577191CC7}" destId="{FA296354-C124-48CB-8A15-F0B9A2656477}" srcOrd="0" destOrd="0" presId="urn:microsoft.com/office/officeart/2008/layout/IncreasingCircleProcess"/>
    <dgm:cxn modelId="{1CA4F615-C2FC-4357-98DB-480E20C08C7C}" type="presParOf" srcId="{FA296354-C124-48CB-8A15-F0B9A2656477}" destId="{382CE4D9-50DE-4111-9426-018D7754E281}" srcOrd="0" destOrd="0" presId="urn:microsoft.com/office/officeart/2008/layout/IncreasingCircleProcess"/>
    <dgm:cxn modelId="{62E151E8-3397-494F-9531-017C4AFC09B8}" type="presParOf" srcId="{382CE4D9-50DE-4111-9426-018D7754E281}" destId="{8781B5C3-B537-4743-8726-3447E2162DC1}" srcOrd="0" destOrd="0" presId="urn:microsoft.com/office/officeart/2008/layout/IncreasingCircleProcess"/>
    <dgm:cxn modelId="{52BD76E8-DE7C-4932-8C30-38C40820203B}" type="presParOf" srcId="{382CE4D9-50DE-4111-9426-018D7754E281}" destId="{A73566F4-5392-4DD8-B893-AD2B06E5AD57}" srcOrd="1" destOrd="0" presId="urn:microsoft.com/office/officeart/2008/layout/IncreasingCircleProcess"/>
    <dgm:cxn modelId="{39235795-BC5B-4C48-9F32-214DB8B6D6C7}" type="presParOf" srcId="{382CE4D9-50DE-4111-9426-018D7754E281}" destId="{D177B0A5-E0AA-4E54-ABA7-05CF21A506B9}" srcOrd="2" destOrd="0" presId="urn:microsoft.com/office/officeart/2008/layout/IncreasingCircleProcess"/>
    <dgm:cxn modelId="{2D56BF59-E349-4083-8A3D-3DB9D34FC1C9}" type="presParOf" srcId="{382CE4D9-50DE-4111-9426-018D7754E281}" destId="{F1FD9565-BFAE-40AB-9220-09177C9E453D}" srcOrd="3" destOrd="0" presId="urn:microsoft.com/office/officeart/2008/layout/IncreasingCircleProcess"/>
    <dgm:cxn modelId="{B98C6E61-55CB-4210-B02E-2C8FDE282DDE}" type="presParOf" srcId="{FA296354-C124-48CB-8A15-F0B9A2656477}" destId="{9AD47516-08F0-4E38-B4B0-1C92C36AA8C2}" srcOrd="1" destOrd="0" presId="urn:microsoft.com/office/officeart/2008/layout/IncreasingCircleProcess"/>
    <dgm:cxn modelId="{3025B11A-E12D-4289-9EF6-591F65E6D282}" type="presParOf" srcId="{FA296354-C124-48CB-8A15-F0B9A2656477}" destId="{EF596612-3C07-4161-9255-01E042B7F845}" srcOrd="2" destOrd="0" presId="urn:microsoft.com/office/officeart/2008/layout/IncreasingCircleProcess"/>
    <dgm:cxn modelId="{66434BBC-9304-431D-9FAF-68B24623B853}" type="presParOf" srcId="{EF596612-3C07-4161-9255-01E042B7F845}" destId="{DB8D0898-DFB7-40A5-8B3A-110987559102}" srcOrd="0" destOrd="0" presId="urn:microsoft.com/office/officeart/2008/layout/IncreasingCircleProcess"/>
    <dgm:cxn modelId="{0DAD73DD-451D-4E2E-933C-D9DCF4B04ECA}" type="presParOf" srcId="{EF596612-3C07-4161-9255-01E042B7F845}" destId="{86AABFC1-B423-43E4-AEA4-30BF43A42AEE}" srcOrd="1" destOrd="0" presId="urn:microsoft.com/office/officeart/2008/layout/IncreasingCircleProcess"/>
    <dgm:cxn modelId="{437923AD-A823-4269-8BE2-BF11848D8603}" type="presParOf" srcId="{EF596612-3C07-4161-9255-01E042B7F845}" destId="{4C3D57A4-910A-415F-9E2B-E07611E4DFDB}" srcOrd="2" destOrd="0" presId="urn:microsoft.com/office/officeart/2008/layout/IncreasingCircleProcess"/>
    <dgm:cxn modelId="{F7D7CC2C-4D3D-40B2-9AC7-40AA1622D063}" type="presParOf" srcId="{EF596612-3C07-4161-9255-01E042B7F845}" destId="{439A0E45-5179-4025-AF37-D074CA7BEBBA}" srcOrd="3" destOrd="0" presId="urn:microsoft.com/office/officeart/2008/layout/IncreasingCircleProcess"/>
    <dgm:cxn modelId="{7982BC6A-4FDA-4A39-8B91-8406965C23AE}" type="presParOf" srcId="{FA296354-C124-48CB-8A15-F0B9A2656477}" destId="{76899E73-9E0E-4393-BD64-858524D0FDEB}" srcOrd="3" destOrd="0" presId="urn:microsoft.com/office/officeart/2008/layout/IncreasingCircleProcess"/>
    <dgm:cxn modelId="{FC54C9B4-A357-4915-9FF6-60D26470AA50}" type="presParOf" srcId="{FA296354-C124-48CB-8A15-F0B9A2656477}" destId="{F102C19B-2C3F-4E42-9BE1-2F18703E54B5}" srcOrd="4" destOrd="0" presId="urn:microsoft.com/office/officeart/2008/layout/IncreasingCircleProcess"/>
    <dgm:cxn modelId="{CB73B460-9612-4672-B3A2-BB144D134FF4}" type="presParOf" srcId="{F102C19B-2C3F-4E42-9BE1-2F18703E54B5}" destId="{A532B8F8-AD2C-4985-A87B-71EDB11DB515}" srcOrd="0" destOrd="0" presId="urn:microsoft.com/office/officeart/2008/layout/IncreasingCircleProcess"/>
    <dgm:cxn modelId="{E7D4826E-27F0-4A12-81D7-03153C5C4BCF}" type="presParOf" srcId="{F102C19B-2C3F-4E42-9BE1-2F18703E54B5}" destId="{45C51113-E0BC-4E3E-8227-737921897AA1}" srcOrd="1" destOrd="0" presId="urn:microsoft.com/office/officeart/2008/layout/IncreasingCircleProcess"/>
    <dgm:cxn modelId="{54119ED0-3D5D-4637-B013-D5379D82E9B2}" type="presParOf" srcId="{F102C19B-2C3F-4E42-9BE1-2F18703E54B5}" destId="{6ADF1117-AC3F-42BA-857B-407093F74E5E}" srcOrd="2" destOrd="0" presId="urn:microsoft.com/office/officeart/2008/layout/IncreasingCircleProcess"/>
    <dgm:cxn modelId="{5851C596-668D-4682-9FB2-9816B7F17C5F}" type="presParOf" srcId="{F102C19B-2C3F-4E42-9BE1-2F18703E54B5}" destId="{069D5E3D-736A-41B1-BE86-2549C9FD792D}" srcOrd="3" destOrd="0" presId="urn:microsoft.com/office/officeart/2008/layout/IncreasingCircleProcess"/>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8B0D096-1F53-42DC-94AC-29D7B5864034}">
      <dsp:nvSpPr>
        <dsp:cNvPr id="0" name=""/>
        <dsp:cNvSpPr/>
      </dsp:nvSpPr>
      <dsp:spPr>
        <a:xfrm>
          <a:off x="324513" y="770976"/>
          <a:ext cx="3647975" cy="429173"/>
        </a:xfrm>
        <a:prstGeom prst="rect">
          <a:avLst/>
        </a:prstGeom>
        <a:solidFill>
          <a:srgbClr val="057977"/>
        </a:solidFill>
        <a:ln w="25400" cap="flat" cmpd="sng" algn="ctr">
          <a:solidFill>
            <a:srgbClr val="057977"/>
          </a:solidFill>
          <a:prstDash val="solid"/>
        </a:ln>
        <a:effectLst/>
      </dsp:spPr>
      <dsp:style>
        <a:lnRef idx="2">
          <a:scrgbClr r="0" g="0" b="0"/>
        </a:lnRef>
        <a:fillRef idx="1">
          <a:scrgbClr r="0" g="0" b="0"/>
        </a:fillRef>
        <a:effectRef idx="0">
          <a:scrgbClr r="0" g="0" b="0"/>
        </a:effectRef>
        <a:fontRef idx="minor">
          <a:schemeClr val="lt1"/>
        </a:fontRef>
      </dsp:style>
    </dsp:sp>
    <dsp:sp modelId="{98D5A8CF-8B28-4DCF-B0CC-CEBBC2F7296C}">
      <dsp:nvSpPr>
        <dsp:cNvPr id="0" name=""/>
        <dsp:cNvSpPr/>
      </dsp:nvSpPr>
      <dsp:spPr>
        <a:xfrm>
          <a:off x="324513" y="932156"/>
          <a:ext cx="267993" cy="267993"/>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7D2C9EE5-E087-4E64-A9E2-683C775E8B0E}">
      <dsp:nvSpPr>
        <dsp:cNvPr id="0" name=""/>
        <dsp:cNvSpPr/>
      </dsp:nvSpPr>
      <dsp:spPr>
        <a:xfrm>
          <a:off x="585051" y="631606"/>
          <a:ext cx="3647975" cy="77097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40640" rIns="60960" bIns="40640" numCol="1" spcCol="1270" anchor="ctr" anchorCtr="0">
          <a:noAutofit/>
        </a:bodyPr>
        <a:lstStyle/>
        <a:p>
          <a:pPr marL="0" lvl="0" indent="0" algn="l" defTabSz="1422400">
            <a:lnSpc>
              <a:spcPct val="90000"/>
            </a:lnSpc>
            <a:spcBef>
              <a:spcPct val="0"/>
            </a:spcBef>
            <a:spcAft>
              <a:spcPct val="35000"/>
            </a:spcAft>
            <a:buNone/>
          </a:pPr>
          <a:r>
            <a:rPr lang="en-GB" sz="3200" b="1" kern="1200" dirty="0">
              <a:solidFill>
                <a:schemeClr val="bg1"/>
              </a:solidFill>
            </a:rPr>
            <a:t>OFO Code </a:t>
          </a:r>
          <a:endParaRPr lang="en-ZA" sz="3200" kern="1200" dirty="0">
            <a:solidFill>
              <a:schemeClr val="bg1"/>
            </a:solidFill>
          </a:endParaRPr>
        </a:p>
      </dsp:txBody>
      <dsp:txXfrm>
        <a:off x="585051" y="631606"/>
        <a:ext cx="3647975" cy="770976"/>
      </dsp:txXfrm>
    </dsp:sp>
    <dsp:sp modelId="{D76E9D18-B554-44C0-9D29-AB2CE559A4E7}">
      <dsp:nvSpPr>
        <dsp:cNvPr id="0" name=""/>
        <dsp:cNvSpPr/>
      </dsp:nvSpPr>
      <dsp:spPr>
        <a:xfrm>
          <a:off x="324513" y="1556841"/>
          <a:ext cx="267986" cy="267986"/>
        </a:xfrm>
        <a:prstGeom prst="rect">
          <a:avLst/>
        </a:prstGeom>
        <a:solidFill>
          <a:schemeClr val="l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CE668A27-974C-491F-924B-07B9ACE0B57C}">
      <dsp:nvSpPr>
        <dsp:cNvPr id="0" name=""/>
        <dsp:cNvSpPr/>
      </dsp:nvSpPr>
      <dsp:spPr>
        <a:xfrm>
          <a:off x="579871" y="1378495"/>
          <a:ext cx="3392617" cy="62467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3792" tIns="113792" rIns="113792" bIns="113792" numCol="1" spcCol="1270" anchor="ctr" anchorCtr="0">
          <a:noAutofit/>
        </a:bodyPr>
        <a:lstStyle/>
        <a:p>
          <a:pPr marL="0" lvl="0" indent="0" algn="l" defTabSz="711200">
            <a:lnSpc>
              <a:spcPct val="90000"/>
            </a:lnSpc>
            <a:spcBef>
              <a:spcPct val="0"/>
            </a:spcBef>
            <a:spcAft>
              <a:spcPct val="35000"/>
            </a:spcAft>
            <a:buNone/>
          </a:pPr>
          <a:r>
            <a:rPr lang="en-GB" sz="1600" kern="1200" dirty="0">
              <a:solidFill>
                <a:srgbClr val="454649"/>
              </a:solidFill>
            </a:rPr>
            <a:t>2021-1</a:t>
          </a:r>
          <a:endParaRPr lang="en-ZA" sz="1600" kern="1200" dirty="0"/>
        </a:p>
      </dsp:txBody>
      <dsp:txXfrm>
        <a:off x="579871" y="1378495"/>
        <a:ext cx="3392617" cy="624678"/>
      </dsp:txXfrm>
    </dsp:sp>
    <dsp:sp modelId="{958B13D6-787B-40BD-86E8-C7877B696891}">
      <dsp:nvSpPr>
        <dsp:cNvPr id="0" name=""/>
        <dsp:cNvSpPr/>
      </dsp:nvSpPr>
      <dsp:spPr>
        <a:xfrm>
          <a:off x="324513" y="2181519"/>
          <a:ext cx="267986" cy="267986"/>
        </a:xfrm>
        <a:prstGeom prst="rect">
          <a:avLst/>
        </a:prstGeom>
        <a:solidFill>
          <a:schemeClr val="l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5056A653-7404-40EA-BA82-9E2A83AFAF25}">
      <dsp:nvSpPr>
        <dsp:cNvPr id="0" name=""/>
        <dsp:cNvSpPr/>
      </dsp:nvSpPr>
      <dsp:spPr>
        <a:xfrm>
          <a:off x="579871" y="2003173"/>
          <a:ext cx="3392617" cy="62467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3792" tIns="113792" rIns="113792" bIns="113792" numCol="1" spcCol="1270" anchor="ctr" anchorCtr="0">
          <a:noAutofit/>
        </a:bodyPr>
        <a:lstStyle/>
        <a:p>
          <a:pPr marL="0" lvl="0" indent="0" algn="l" defTabSz="711200">
            <a:lnSpc>
              <a:spcPct val="90000"/>
            </a:lnSpc>
            <a:spcBef>
              <a:spcPct val="0"/>
            </a:spcBef>
            <a:spcAft>
              <a:spcPct val="35000"/>
            </a:spcAft>
            <a:buNone/>
          </a:pPr>
          <a:r>
            <a:rPr lang="en-GB" sz="1600" kern="1200" dirty="0">
              <a:solidFill>
                <a:srgbClr val="454649"/>
              </a:solidFill>
            </a:rPr>
            <a:t>2021-2</a:t>
          </a:r>
          <a:endParaRPr lang="en-ZA" sz="1600" kern="1200" dirty="0"/>
        </a:p>
      </dsp:txBody>
      <dsp:txXfrm>
        <a:off x="579871" y="2003173"/>
        <a:ext cx="3392617" cy="624678"/>
      </dsp:txXfrm>
    </dsp:sp>
    <dsp:sp modelId="{F270B994-32D7-4268-B57A-0154CB6592E8}">
      <dsp:nvSpPr>
        <dsp:cNvPr id="0" name=""/>
        <dsp:cNvSpPr/>
      </dsp:nvSpPr>
      <dsp:spPr>
        <a:xfrm>
          <a:off x="324513" y="2806197"/>
          <a:ext cx="267986" cy="267986"/>
        </a:xfrm>
        <a:prstGeom prst="rect">
          <a:avLst/>
        </a:prstGeom>
        <a:solidFill>
          <a:schemeClr val="l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095585AB-5C7E-47DC-BB75-BF207A3FD132}">
      <dsp:nvSpPr>
        <dsp:cNvPr id="0" name=""/>
        <dsp:cNvSpPr/>
      </dsp:nvSpPr>
      <dsp:spPr>
        <a:xfrm>
          <a:off x="579871" y="2627851"/>
          <a:ext cx="3392617" cy="62467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3792" tIns="113792" rIns="113792" bIns="113792" numCol="1" spcCol="1270" anchor="ctr" anchorCtr="0">
          <a:noAutofit/>
        </a:bodyPr>
        <a:lstStyle/>
        <a:p>
          <a:pPr marL="0" lvl="0" indent="0" algn="l" defTabSz="711200">
            <a:lnSpc>
              <a:spcPct val="90000"/>
            </a:lnSpc>
            <a:spcBef>
              <a:spcPct val="0"/>
            </a:spcBef>
            <a:spcAft>
              <a:spcPct val="35000"/>
            </a:spcAft>
            <a:buNone/>
          </a:pPr>
          <a:r>
            <a:rPr lang="en-GB" sz="1600" kern="1200" dirty="0">
              <a:solidFill>
                <a:srgbClr val="454649"/>
              </a:solidFill>
            </a:rPr>
            <a:t>2021-3	</a:t>
          </a:r>
          <a:endParaRPr lang="en-ZA" sz="1600" kern="1200" dirty="0"/>
        </a:p>
      </dsp:txBody>
      <dsp:txXfrm>
        <a:off x="579871" y="2627851"/>
        <a:ext cx="3392617" cy="624678"/>
      </dsp:txXfrm>
    </dsp:sp>
    <dsp:sp modelId="{CDE85560-2E4C-4D18-84A9-4A57733BA56E}">
      <dsp:nvSpPr>
        <dsp:cNvPr id="0" name=""/>
        <dsp:cNvSpPr/>
      </dsp:nvSpPr>
      <dsp:spPr>
        <a:xfrm>
          <a:off x="324513" y="3430875"/>
          <a:ext cx="267986" cy="267986"/>
        </a:xfrm>
        <a:prstGeom prst="rect">
          <a:avLst/>
        </a:prstGeom>
        <a:solidFill>
          <a:schemeClr val="l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DE2B2CCA-3A57-4715-B403-65D3AD02DF98}">
      <dsp:nvSpPr>
        <dsp:cNvPr id="0" name=""/>
        <dsp:cNvSpPr/>
      </dsp:nvSpPr>
      <dsp:spPr>
        <a:xfrm>
          <a:off x="579871" y="3252529"/>
          <a:ext cx="3392617" cy="62467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3792" tIns="113792" rIns="113792" bIns="113792" numCol="1" spcCol="1270" anchor="ctr" anchorCtr="0">
          <a:noAutofit/>
        </a:bodyPr>
        <a:lstStyle/>
        <a:p>
          <a:pPr marL="0" lvl="0" indent="0" algn="l" defTabSz="711200">
            <a:lnSpc>
              <a:spcPct val="90000"/>
            </a:lnSpc>
            <a:spcBef>
              <a:spcPct val="0"/>
            </a:spcBef>
            <a:spcAft>
              <a:spcPct val="35000"/>
            </a:spcAft>
            <a:buNone/>
          </a:pPr>
          <a:r>
            <a:rPr lang="en-GB" sz="1600" kern="1200" dirty="0">
              <a:solidFill>
                <a:srgbClr val="454649"/>
              </a:solidFill>
            </a:rPr>
            <a:t>2021-4</a:t>
          </a:r>
          <a:endParaRPr lang="en-ZA" sz="1600" kern="1200" dirty="0"/>
        </a:p>
      </dsp:txBody>
      <dsp:txXfrm>
        <a:off x="579871" y="3252529"/>
        <a:ext cx="3392617" cy="624678"/>
      </dsp:txXfrm>
    </dsp:sp>
    <dsp:sp modelId="{532C63D9-3063-457D-BE5D-881E8EE533EC}">
      <dsp:nvSpPr>
        <dsp:cNvPr id="0" name=""/>
        <dsp:cNvSpPr/>
      </dsp:nvSpPr>
      <dsp:spPr>
        <a:xfrm>
          <a:off x="324513" y="4055553"/>
          <a:ext cx="267986" cy="267986"/>
        </a:xfrm>
        <a:prstGeom prst="rect">
          <a:avLst/>
        </a:prstGeom>
        <a:solidFill>
          <a:schemeClr val="l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850A3849-BA77-4CEE-9732-31AFDFEDB17A}">
      <dsp:nvSpPr>
        <dsp:cNvPr id="0" name=""/>
        <dsp:cNvSpPr/>
      </dsp:nvSpPr>
      <dsp:spPr>
        <a:xfrm>
          <a:off x="579871" y="3877207"/>
          <a:ext cx="3392617" cy="62467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3792" tIns="113792" rIns="113792" bIns="113792" numCol="1" spcCol="1270" anchor="ctr" anchorCtr="0">
          <a:noAutofit/>
        </a:bodyPr>
        <a:lstStyle/>
        <a:p>
          <a:pPr marL="0" lvl="0" indent="0" algn="l" defTabSz="711200">
            <a:lnSpc>
              <a:spcPct val="90000"/>
            </a:lnSpc>
            <a:spcBef>
              <a:spcPct val="0"/>
            </a:spcBef>
            <a:spcAft>
              <a:spcPct val="35000"/>
            </a:spcAft>
            <a:buNone/>
          </a:pPr>
          <a:r>
            <a:rPr lang="en-GB" sz="1600" kern="1200" dirty="0">
              <a:solidFill>
                <a:srgbClr val="454649"/>
              </a:solidFill>
            </a:rPr>
            <a:t>2021-5</a:t>
          </a:r>
          <a:endParaRPr lang="en-ZA" sz="1600" kern="1200" dirty="0"/>
        </a:p>
      </dsp:txBody>
      <dsp:txXfrm>
        <a:off x="579871" y="3877207"/>
        <a:ext cx="3392617" cy="624678"/>
      </dsp:txXfrm>
    </dsp:sp>
    <dsp:sp modelId="{8A156F54-A49F-4012-B2F6-E231B5FE3438}">
      <dsp:nvSpPr>
        <dsp:cNvPr id="0" name=""/>
        <dsp:cNvSpPr/>
      </dsp:nvSpPr>
      <dsp:spPr>
        <a:xfrm>
          <a:off x="324513" y="4680231"/>
          <a:ext cx="267986" cy="267986"/>
        </a:xfrm>
        <a:prstGeom prst="rect">
          <a:avLst/>
        </a:prstGeom>
        <a:solidFill>
          <a:schemeClr val="l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6746FE60-D31B-4B1B-9B5C-307A1BF475C8}">
      <dsp:nvSpPr>
        <dsp:cNvPr id="0" name=""/>
        <dsp:cNvSpPr/>
      </dsp:nvSpPr>
      <dsp:spPr>
        <a:xfrm>
          <a:off x="579871" y="4501885"/>
          <a:ext cx="3392617" cy="62467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3792" tIns="113792" rIns="113792" bIns="113792" numCol="1" spcCol="1270" anchor="ctr" anchorCtr="0">
          <a:noAutofit/>
        </a:bodyPr>
        <a:lstStyle/>
        <a:p>
          <a:pPr marL="0" lvl="0" indent="0" algn="l" defTabSz="711200">
            <a:lnSpc>
              <a:spcPct val="90000"/>
            </a:lnSpc>
            <a:spcBef>
              <a:spcPct val="0"/>
            </a:spcBef>
            <a:spcAft>
              <a:spcPct val="35000"/>
            </a:spcAft>
            <a:buNone/>
          </a:pPr>
          <a:r>
            <a:rPr lang="en-GB" sz="1600" kern="1200" dirty="0">
              <a:solidFill>
                <a:srgbClr val="454649"/>
              </a:solidFill>
            </a:rPr>
            <a:t>2021-6</a:t>
          </a:r>
          <a:endParaRPr lang="en-ZA" sz="1600" kern="1200" dirty="0"/>
        </a:p>
      </dsp:txBody>
      <dsp:txXfrm>
        <a:off x="579871" y="4501885"/>
        <a:ext cx="3392617" cy="624678"/>
      </dsp:txXfrm>
    </dsp:sp>
    <dsp:sp modelId="{FB497DFC-EF46-4BFE-AA5E-B94EA0FD6AF7}">
      <dsp:nvSpPr>
        <dsp:cNvPr id="0" name=""/>
        <dsp:cNvSpPr/>
      </dsp:nvSpPr>
      <dsp:spPr>
        <a:xfrm>
          <a:off x="324513" y="5304909"/>
          <a:ext cx="267986" cy="267986"/>
        </a:xfrm>
        <a:prstGeom prst="rect">
          <a:avLst/>
        </a:prstGeom>
        <a:solidFill>
          <a:schemeClr val="l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52C0655A-1461-4E27-A0CD-83A390930A8C}">
      <dsp:nvSpPr>
        <dsp:cNvPr id="0" name=""/>
        <dsp:cNvSpPr/>
      </dsp:nvSpPr>
      <dsp:spPr>
        <a:xfrm>
          <a:off x="579871" y="5126564"/>
          <a:ext cx="3392617" cy="62467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3792" tIns="113792" rIns="113792" bIns="113792" numCol="1" spcCol="1270" anchor="ctr" anchorCtr="0">
          <a:noAutofit/>
        </a:bodyPr>
        <a:lstStyle/>
        <a:p>
          <a:pPr marL="0" lvl="0" indent="0" algn="l" defTabSz="711200">
            <a:lnSpc>
              <a:spcPct val="90000"/>
            </a:lnSpc>
            <a:spcBef>
              <a:spcPct val="0"/>
            </a:spcBef>
            <a:spcAft>
              <a:spcPct val="35000"/>
            </a:spcAft>
            <a:buNone/>
          </a:pPr>
          <a:r>
            <a:rPr lang="en-GB" sz="1600" kern="1200" dirty="0">
              <a:solidFill>
                <a:srgbClr val="454649"/>
              </a:solidFill>
            </a:rPr>
            <a:t>2021-7	</a:t>
          </a:r>
          <a:endParaRPr lang="en-ZA" sz="1600" kern="1200" dirty="0"/>
        </a:p>
      </dsp:txBody>
      <dsp:txXfrm>
        <a:off x="579871" y="5126564"/>
        <a:ext cx="3392617" cy="624678"/>
      </dsp:txXfrm>
    </dsp:sp>
    <dsp:sp modelId="{B55AB5F9-8FDB-4F30-8EFC-A4E7249523F2}">
      <dsp:nvSpPr>
        <dsp:cNvPr id="0" name=""/>
        <dsp:cNvSpPr/>
      </dsp:nvSpPr>
      <dsp:spPr>
        <a:xfrm>
          <a:off x="324513" y="5929587"/>
          <a:ext cx="267986" cy="267986"/>
        </a:xfrm>
        <a:prstGeom prst="rect">
          <a:avLst/>
        </a:prstGeom>
        <a:solidFill>
          <a:schemeClr val="l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8D88D252-1F05-4F56-AB94-8782257C72D7}">
      <dsp:nvSpPr>
        <dsp:cNvPr id="0" name=""/>
        <dsp:cNvSpPr/>
      </dsp:nvSpPr>
      <dsp:spPr>
        <a:xfrm>
          <a:off x="579871" y="5751242"/>
          <a:ext cx="3392617" cy="62467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3792" tIns="113792" rIns="113792" bIns="113792" numCol="1" spcCol="1270" anchor="ctr" anchorCtr="0">
          <a:noAutofit/>
        </a:bodyPr>
        <a:lstStyle/>
        <a:p>
          <a:pPr marL="0" lvl="0" indent="0" algn="l" defTabSz="711200">
            <a:lnSpc>
              <a:spcPct val="90000"/>
            </a:lnSpc>
            <a:spcBef>
              <a:spcPct val="0"/>
            </a:spcBef>
            <a:spcAft>
              <a:spcPct val="35000"/>
            </a:spcAft>
            <a:buNone/>
          </a:pPr>
          <a:r>
            <a:rPr lang="en-GB" sz="1600" kern="1200" dirty="0">
              <a:solidFill>
                <a:srgbClr val="454649"/>
              </a:solidFill>
            </a:rPr>
            <a:t>2021-8	</a:t>
          </a:r>
          <a:endParaRPr lang="en-ZA" sz="1600" kern="1200" dirty="0"/>
        </a:p>
      </dsp:txBody>
      <dsp:txXfrm>
        <a:off x="579871" y="5751242"/>
        <a:ext cx="3392617" cy="624678"/>
      </dsp:txXfrm>
    </dsp:sp>
    <dsp:sp modelId="{A13EBCC0-0CC9-44C6-88C9-627965442839}">
      <dsp:nvSpPr>
        <dsp:cNvPr id="0" name=""/>
        <dsp:cNvSpPr/>
      </dsp:nvSpPr>
      <dsp:spPr>
        <a:xfrm>
          <a:off x="4154887" y="749521"/>
          <a:ext cx="3647975" cy="472091"/>
        </a:xfrm>
        <a:prstGeom prst="rect">
          <a:avLst/>
        </a:prstGeom>
        <a:solidFill>
          <a:srgbClr val="057977"/>
        </a:solidFill>
        <a:ln w="25400" cap="flat" cmpd="sng" algn="ctr">
          <a:solidFill>
            <a:srgbClr val="057977"/>
          </a:solidFill>
          <a:prstDash val="solid"/>
        </a:ln>
        <a:effectLst/>
      </dsp:spPr>
      <dsp:style>
        <a:lnRef idx="2">
          <a:scrgbClr r="0" g="0" b="0"/>
        </a:lnRef>
        <a:fillRef idx="1">
          <a:scrgbClr r="0" g="0" b="0"/>
        </a:fillRef>
        <a:effectRef idx="0">
          <a:scrgbClr r="0" g="0" b="0"/>
        </a:effectRef>
        <a:fontRef idx="minor">
          <a:schemeClr val="lt1"/>
        </a:fontRef>
      </dsp:style>
    </dsp:sp>
    <dsp:sp modelId="{256AF689-4A30-41AA-AA0D-95E5E8C42F29}">
      <dsp:nvSpPr>
        <dsp:cNvPr id="0" name=""/>
        <dsp:cNvSpPr/>
      </dsp:nvSpPr>
      <dsp:spPr>
        <a:xfrm>
          <a:off x="4154887" y="932160"/>
          <a:ext cx="267993" cy="267993"/>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AE5A5C51-3751-4D28-9945-D846FD82A75E}">
      <dsp:nvSpPr>
        <dsp:cNvPr id="0" name=""/>
        <dsp:cNvSpPr/>
      </dsp:nvSpPr>
      <dsp:spPr>
        <a:xfrm>
          <a:off x="4479401" y="646941"/>
          <a:ext cx="3647975" cy="77098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40640" rIns="60960" bIns="40640" numCol="1" spcCol="1270" anchor="ctr" anchorCtr="0">
          <a:noAutofit/>
        </a:bodyPr>
        <a:lstStyle/>
        <a:p>
          <a:pPr marL="0" lvl="0" indent="0" algn="l" defTabSz="1422400">
            <a:lnSpc>
              <a:spcPct val="90000"/>
            </a:lnSpc>
            <a:spcBef>
              <a:spcPct val="0"/>
            </a:spcBef>
            <a:spcAft>
              <a:spcPct val="35000"/>
            </a:spcAft>
            <a:buNone/>
          </a:pPr>
          <a:r>
            <a:rPr lang="en-GB" sz="3200" b="1" kern="1200" dirty="0">
              <a:solidFill>
                <a:schemeClr val="bg1"/>
              </a:solidFill>
            </a:rPr>
            <a:t>Description</a:t>
          </a:r>
          <a:endParaRPr lang="en-ZA" sz="3200" kern="1200" dirty="0">
            <a:solidFill>
              <a:schemeClr val="bg1"/>
            </a:solidFill>
          </a:endParaRPr>
        </a:p>
      </dsp:txBody>
      <dsp:txXfrm>
        <a:off x="4479401" y="646941"/>
        <a:ext cx="3647975" cy="770984"/>
      </dsp:txXfrm>
    </dsp:sp>
    <dsp:sp modelId="{6E907013-38E5-431D-89B8-B4933CF74F1C}">
      <dsp:nvSpPr>
        <dsp:cNvPr id="0" name=""/>
        <dsp:cNvSpPr/>
      </dsp:nvSpPr>
      <dsp:spPr>
        <a:xfrm>
          <a:off x="4154887" y="1578303"/>
          <a:ext cx="267986" cy="267986"/>
        </a:xfrm>
        <a:prstGeom prst="rect">
          <a:avLst/>
        </a:prstGeom>
        <a:solidFill>
          <a:schemeClr val="l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41A99AFF-663A-4141-A33C-9771897BE72C}">
      <dsp:nvSpPr>
        <dsp:cNvPr id="0" name=""/>
        <dsp:cNvSpPr/>
      </dsp:nvSpPr>
      <dsp:spPr>
        <a:xfrm>
          <a:off x="4410246" y="1399958"/>
          <a:ext cx="3392617" cy="62467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3792" tIns="113792" rIns="113792" bIns="113792" numCol="1" spcCol="1270" anchor="ctr" anchorCtr="0">
          <a:noAutofit/>
        </a:bodyPr>
        <a:lstStyle/>
        <a:p>
          <a:pPr marL="0" lvl="0" indent="0" algn="l" defTabSz="711200">
            <a:lnSpc>
              <a:spcPct val="90000"/>
            </a:lnSpc>
            <a:spcBef>
              <a:spcPct val="0"/>
            </a:spcBef>
            <a:spcAft>
              <a:spcPct val="35000"/>
            </a:spcAft>
            <a:buNone/>
          </a:pPr>
          <a:r>
            <a:rPr lang="en-GB" sz="1600" kern="1200" dirty="0">
              <a:solidFill>
                <a:srgbClr val="454649"/>
              </a:solidFill>
            </a:rPr>
            <a:t>Managers </a:t>
          </a:r>
          <a:endParaRPr lang="en-ZA" sz="1600" kern="1200" dirty="0"/>
        </a:p>
      </dsp:txBody>
      <dsp:txXfrm>
        <a:off x="4410246" y="1399958"/>
        <a:ext cx="3392617" cy="624678"/>
      </dsp:txXfrm>
    </dsp:sp>
    <dsp:sp modelId="{8886122F-3955-4D24-B3F4-6606CAB192DD}">
      <dsp:nvSpPr>
        <dsp:cNvPr id="0" name=""/>
        <dsp:cNvSpPr/>
      </dsp:nvSpPr>
      <dsp:spPr>
        <a:xfrm>
          <a:off x="4154887" y="2202981"/>
          <a:ext cx="267986" cy="267986"/>
        </a:xfrm>
        <a:prstGeom prst="rect">
          <a:avLst/>
        </a:prstGeom>
        <a:solidFill>
          <a:schemeClr val="l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8E5BA3A4-9ED0-4E3C-9F1A-5EE76C2E42B8}">
      <dsp:nvSpPr>
        <dsp:cNvPr id="0" name=""/>
        <dsp:cNvSpPr/>
      </dsp:nvSpPr>
      <dsp:spPr>
        <a:xfrm>
          <a:off x="4410246" y="2024636"/>
          <a:ext cx="3392617" cy="62467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3792" tIns="113792" rIns="113792" bIns="113792" numCol="1" spcCol="1270" anchor="ctr" anchorCtr="0">
          <a:noAutofit/>
        </a:bodyPr>
        <a:lstStyle/>
        <a:p>
          <a:pPr marL="0" lvl="0" indent="0" algn="l" defTabSz="711200">
            <a:lnSpc>
              <a:spcPct val="90000"/>
            </a:lnSpc>
            <a:spcBef>
              <a:spcPct val="0"/>
            </a:spcBef>
            <a:spcAft>
              <a:spcPct val="35000"/>
            </a:spcAft>
            <a:buNone/>
          </a:pPr>
          <a:r>
            <a:rPr lang="en-GB" sz="1600" kern="1200" dirty="0">
              <a:solidFill>
                <a:srgbClr val="454649"/>
              </a:solidFill>
            </a:rPr>
            <a:t>Professionals </a:t>
          </a:r>
          <a:endParaRPr lang="en-ZA" sz="1600" kern="1200" dirty="0"/>
        </a:p>
      </dsp:txBody>
      <dsp:txXfrm>
        <a:off x="4410246" y="2024636"/>
        <a:ext cx="3392617" cy="624678"/>
      </dsp:txXfrm>
    </dsp:sp>
    <dsp:sp modelId="{688FB4BF-E9EF-444A-91AD-628EE0F8F645}">
      <dsp:nvSpPr>
        <dsp:cNvPr id="0" name=""/>
        <dsp:cNvSpPr/>
      </dsp:nvSpPr>
      <dsp:spPr>
        <a:xfrm>
          <a:off x="4154887" y="2827659"/>
          <a:ext cx="267986" cy="267986"/>
        </a:xfrm>
        <a:prstGeom prst="rect">
          <a:avLst/>
        </a:prstGeom>
        <a:solidFill>
          <a:schemeClr val="l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D0290C6E-F0A2-42AD-AB12-EAABCD2D7737}">
      <dsp:nvSpPr>
        <dsp:cNvPr id="0" name=""/>
        <dsp:cNvSpPr/>
      </dsp:nvSpPr>
      <dsp:spPr>
        <a:xfrm>
          <a:off x="4410246" y="2649314"/>
          <a:ext cx="3392617" cy="62467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3792" tIns="113792" rIns="113792" bIns="113792" numCol="1" spcCol="1270" anchor="ctr" anchorCtr="0">
          <a:noAutofit/>
        </a:bodyPr>
        <a:lstStyle/>
        <a:p>
          <a:pPr marL="0" lvl="0" indent="0" algn="l" defTabSz="711200">
            <a:lnSpc>
              <a:spcPct val="90000"/>
            </a:lnSpc>
            <a:spcBef>
              <a:spcPct val="0"/>
            </a:spcBef>
            <a:spcAft>
              <a:spcPct val="35000"/>
            </a:spcAft>
            <a:buNone/>
          </a:pPr>
          <a:r>
            <a:rPr lang="en-GB" sz="1600" kern="1200" dirty="0">
              <a:solidFill>
                <a:srgbClr val="454649"/>
              </a:solidFill>
            </a:rPr>
            <a:t>Technicians And Associate Professionals</a:t>
          </a:r>
          <a:endParaRPr lang="en-ZA" sz="1600" kern="1200" dirty="0"/>
        </a:p>
      </dsp:txBody>
      <dsp:txXfrm>
        <a:off x="4410246" y="2649314"/>
        <a:ext cx="3392617" cy="624678"/>
      </dsp:txXfrm>
    </dsp:sp>
    <dsp:sp modelId="{C8A43CA0-8ED0-4435-875E-DD72AFC10975}">
      <dsp:nvSpPr>
        <dsp:cNvPr id="0" name=""/>
        <dsp:cNvSpPr/>
      </dsp:nvSpPr>
      <dsp:spPr>
        <a:xfrm>
          <a:off x="4154887" y="3452337"/>
          <a:ext cx="267986" cy="267986"/>
        </a:xfrm>
        <a:prstGeom prst="rect">
          <a:avLst/>
        </a:prstGeom>
        <a:solidFill>
          <a:schemeClr val="l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B59AF1CB-F655-4695-B7FE-E234FC94B718}">
      <dsp:nvSpPr>
        <dsp:cNvPr id="0" name=""/>
        <dsp:cNvSpPr/>
      </dsp:nvSpPr>
      <dsp:spPr>
        <a:xfrm>
          <a:off x="4410246" y="3273992"/>
          <a:ext cx="3392617" cy="62467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3792" tIns="113792" rIns="113792" bIns="113792" numCol="1" spcCol="1270" anchor="ctr" anchorCtr="0">
          <a:noAutofit/>
        </a:bodyPr>
        <a:lstStyle/>
        <a:p>
          <a:pPr marL="0" lvl="0" indent="0" algn="l" defTabSz="711200">
            <a:lnSpc>
              <a:spcPct val="90000"/>
            </a:lnSpc>
            <a:spcBef>
              <a:spcPct val="0"/>
            </a:spcBef>
            <a:spcAft>
              <a:spcPct val="35000"/>
            </a:spcAft>
            <a:buNone/>
          </a:pPr>
          <a:r>
            <a:rPr lang="en-GB" sz="1600" kern="1200" dirty="0">
              <a:solidFill>
                <a:srgbClr val="454649"/>
              </a:solidFill>
            </a:rPr>
            <a:t>Clerical Support Workers</a:t>
          </a:r>
          <a:endParaRPr lang="en-ZA" sz="1600" kern="1200" dirty="0"/>
        </a:p>
      </dsp:txBody>
      <dsp:txXfrm>
        <a:off x="4410246" y="3273992"/>
        <a:ext cx="3392617" cy="624678"/>
      </dsp:txXfrm>
    </dsp:sp>
    <dsp:sp modelId="{DF218557-9063-4A70-98D1-8865C1042A10}">
      <dsp:nvSpPr>
        <dsp:cNvPr id="0" name=""/>
        <dsp:cNvSpPr/>
      </dsp:nvSpPr>
      <dsp:spPr>
        <a:xfrm>
          <a:off x="4154887" y="4077016"/>
          <a:ext cx="267986" cy="267986"/>
        </a:xfrm>
        <a:prstGeom prst="rect">
          <a:avLst/>
        </a:prstGeom>
        <a:solidFill>
          <a:schemeClr val="l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9A09ECA8-83DE-4106-88E5-0F1ABE6852C7}">
      <dsp:nvSpPr>
        <dsp:cNvPr id="0" name=""/>
        <dsp:cNvSpPr/>
      </dsp:nvSpPr>
      <dsp:spPr>
        <a:xfrm>
          <a:off x="4410246" y="3898670"/>
          <a:ext cx="3392617" cy="62467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3792" tIns="113792" rIns="113792" bIns="113792" numCol="1" spcCol="1270" anchor="ctr" anchorCtr="0">
          <a:noAutofit/>
        </a:bodyPr>
        <a:lstStyle/>
        <a:p>
          <a:pPr marL="0" lvl="0" indent="0" algn="l" defTabSz="711200">
            <a:lnSpc>
              <a:spcPct val="90000"/>
            </a:lnSpc>
            <a:spcBef>
              <a:spcPct val="0"/>
            </a:spcBef>
            <a:spcAft>
              <a:spcPct val="35000"/>
            </a:spcAft>
            <a:buNone/>
          </a:pPr>
          <a:r>
            <a:rPr lang="en-GB" sz="1600" kern="1200" dirty="0">
              <a:solidFill>
                <a:srgbClr val="454649"/>
              </a:solidFill>
            </a:rPr>
            <a:t>Service And Sales Workers</a:t>
          </a:r>
          <a:endParaRPr lang="en-ZA" sz="1600" kern="1200" dirty="0"/>
        </a:p>
      </dsp:txBody>
      <dsp:txXfrm>
        <a:off x="4410246" y="3898670"/>
        <a:ext cx="3392617" cy="624678"/>
      </dsp:txXfrm>
    </dsp:sp>
    <dsp:sp modelId="{2D2EDDA6-9B9E-470F-AE06-292597237F76}">
      <dsp:nvSpPr>
        <dsp:cNvPr id="0" name=""/>
        <dsp:cNvSpPr/>
      </dsp:nvSpPr>
      <dsp:spPr>
        <a:xfrm>
          <a:off x="4154887" y="4701694"/>
          <a:ext cx="267986" cy="267986"/>
        </a:xfrm>
        <a:prstGeom prst="rect">
          <a:avLst/>
        </a:prstGeom>
        <a:solidFill>
          <a:schemeClr val="l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9AECC026-E0D2-4B41-92DC-E06B45C35548}">
      <dsp:nvSpPr>
        <dsp:cNvPr id="0" name=""/>
        <dsp:cNvSpPr/>
      </dsp:nvSpPr>
      <dsp:spPr>
        <a:xfrm>
          <a:off x="4410246" y="4523348"/>
          <a:ext cx="3392617" cy="62467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3792" tIns="113792" rIns="113792" bIns="113792" numCol="1" spcCol="1270" anchor="ctr" anchorCtr="0">
          <a:noAutofit/>
        </a:bodyPr>
        <a:lstStyle/>
        <a:p>
          <a:pPr marL="0" lvl="0" indent="0" algn="l" defTabSz="711200">
            <a:lnSpc>
              <a:spcPct val="90000"/>
            </a:lnSpc>
            <a:spcBef>
              <a:spcPct val="0"/>
            </a:spcBef>
            <a:spcAft>
              <a:spcPct val="35000"/>
            </a:spcAft>
            <a:buNone/>
          </a:pPr>
          <a:r>
            <a:rPr lang="en-GB" sz="1600" kern="1200" dirty="0">
              <a:solidFill>
                <a:srgbClr val="454649"/>
              </a:solidFill>
            </a:rPr>
            <a:t>Skilled Agricultural, Forestry, Fishery, Craft And Related Trades </a:t>
          </a:r>
          <a:endParaRPr lang="en-ZA" sz="1600" kern="1200" dirty="0"/>
        </a:p>
      </dsp:txBody>
      <dsp:txXfrm>
        <a:off x="4410246" y="4523348"/>
        <a:ext cx="3392617" cy="624678"/>
      </dsp:txXfrm>
    </dsp:sp>
    <dsp:sp modelId="{B2FEB899-3250-47DF-AE5E-999F8FEE277D}">
      <dsp:nvSpPr>
        <dsp:cNvPr id="0" name=""/>
        <dsp:cNvSpPr/>
      </dsp:nvSpPr>
      <dsp:spPr>
        <a:xfrm>
          <a:off x="4154887" y="5326372"/>
          <a:ext cx="267986" cy="267986"/>
        </a:xfrm>
        <a:prstGeom prst="rect">
          <a:avLst/>
        </a:prstGeom>
        <a:solidFill>
          <a:schemeClr val="l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C5B4BC97-3889-4DA0-98F5-60A82707779B}">
      <dsp:nvSpPr>
        <dsp:cNvPr id="0" name=""/>
        <dsp:cNvSpPr/>
      </dsp:nvSpPr>
      <dsp:spPr>
        <a:xfrm>
          <a:off x="4410246" y="5148026"/>
          <a:ext cx="3392617" cy="62467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3792" tIns="113792" rIns="113792" bIns="113792" numCol="1" spcCol="1270" anchor="ctr" anchorCtr="0">
          <a:noAutofit/>
        </a:bodyPr>
        <a:lstStyle/>
        <a:p>
          <a:pPr marL="0" lvl="0" indent="0" algn="l" defTabSz="711200">
            <a:lnSpc>
              <a:spcPct val="90000"/>
            </a:lnSpc>
            <a:spcBef>
              <a:spcPct val="0"/>
            </a:spcBef>
            <a:spcAft>
              <a:spcPct val="35000"/>
            </a:spcAft>
            <a:buNone/>
          </a:pPr>
          <a:r>
            <a:rPr lang="en-GB" sz="1600" kern="1200" dirty="0">
              <a:solidFill>
                <a:srgbClr val="454649"/>
              </a:solidFill>
            </a:rPr>
            <a:t>Workers</a:t>
          </a:r>
        </a:p>
        <a:p>
          <a:pPr marL="0" lvl="0" indent="0" algn="l" defTabSz="711200">
            <a:lnSpc>
              <a:spcPct val="90000"/>
            </a:lnSpc>
            <a:spcBef>
              <a:spcPct val="0"/>
            </a:spcBef>
            <a:spcAft>
              <a:spcPct val="35000"/>
            </a:spcAft>
            <a:buNone/>
          </a:pPr>
          <a:r>
            <a:rPr lang="en-GB" sz="1600" kern="1200" dirty="0">
              <a:solidFill>
                <a:srgbClr val="454649"/>
              </a:solidFill>
            </a:rPr>
            <a:t>Plant And Machine Operators And Assemblers</a:t>
          </a:r>
          <a:endParaRPr lang="en-ZA" sz="1600" kern="1200" dirty="0"/>
        </a:p>
      </dsp:txBody>
      <dsp:txXfrm>
        <a:off x="4410246" y="5148026"/>
        <a:ext cx="3392617" cy="624678"/>
      </dsp:txXfrm>
    </dsp:sp>
    <dsp:sp modelId="{2069AAF6-C5CD-4F1C-B0A0-778F6ECC0060}">
      <dsp:nvSpPr>
        <dsp:cNvPr id="0" name=""/>
        <dsp:cNvSpPr/>
      </dsp:nvSpPr>
      <dsp:spPr>
        <a:xfrm>
          <a:off x="4154887" y="5951050"/>
          <a:ext cx="267986" cy="267986"/>
        </a:xfrm>
        <a:prstGeom prst="rect">
          <a:avLst/>
        </a:prstGeom>
        <a:solidFill>
          <a:schemeClr val="l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14CE4AF4-179D-4946-B0E3-B2A78ECEDE6C}">
      <dsp:nvSpPr>
        <dsp:cNvPr id="0" name=""/>
        <dsp:cNvSpPr/>
      </dsp:nvSpPr>
      <dsp:spPr>
        <a:xfrm>
          <a:off x="4410246" y="5772704"/>
          <a:ext cx="3392617" cy="62467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3792" tIns="113792" rIns="113792" bIns="113792" numCol="1" spcCol="1270" anchor="ctr" anchorCtr="0">
          <a:noAutofit/>
        </a:bodyPr>
        <a:lstStyle/>
        <a:p>
          <a:pPr marL="0" lvl="0" indent="0" algn="l" defTabSz="711200">
            <a:lnSpc>
              <a:spcPct val="90000"/>
            </a:lnSpc>
            <a:spcBef>
              <a:spcPct val="0"/>
            </a:spcBef>
            <a:spcAft>
              <a:spcPct val="35000"/>
            </a:spcAft>
            <a:buNone/>
          </a:pPr>
          <a:r>
            <a:rPr lang="en-GB" sz="1600" kern="1200" dirty="0">
              <a:solidFill>
                <a:srgbClr val="454649"/>
              </a:solidFill>
            </a:rPr>
            <a:t>Elementary Occupations</a:t>
          </a:r>
          <a:endParaRPr lang="en-ZA" sz="1600" kern="1200" dirty="0"/>
        </a:p>
      </dsp:txBody>
      <dsp:txXfrm>
        <a:off x="4410246" y="5772704"/>
        <a:ext cx="3392617" cy="624678"/>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781B5C3-B537-4743-8726-3447E2162DC1}">
      <dsp:nvSpPr>
        <dsp:cNvPr id="0" name=""/>
        <dsp:cNvSpPr/>
      </dsp:nvSpPr>
      <dsp:spPr>
        <a:xfrm>
          <a:off x="760223" y="587807"/>
          <a:ext cx="588298" cy="588298"/>
        </a:xfrm>
        <a:prstGeom prst="ellipse">
          <a:avLst/>
        </a:prstGeom>
        <a:solidFill>
          <a:schemeClr val="accent3">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73566F4-5392-4DD8-B893-AD2B06E5AD57}">
      <dsp:nvSpPr>
        <dsp:cNvPr id="0" name=""/>
        <dsp:cNvSpPr/>
      </dsp:nvSpPr>
      <dsp:spPr>
        <a:xfrm>
          <a:off x="275545" y="-178843"/>
          <a:ext cx="1585770" cy="1651019"/>
        </a:xfrm>
        <a:prstGeom prst="chord">
          <a:avLst>
            <a:gd name="adj1" fmla="val 1168272"/>
            <a:gd name="adj2" fmla="val 9631728"/>
          </a:avLst>
        </a:prstGeom>
        <a:solidFill>
          <a:schemeClr val="accent3">
            <a:hueOff val="0"/>
            <a:satOff val="0"/>
            <a:lumOff val="0"/>
            <a:alphaOff val="0"/>
          </a:schemeClr>
        </a:solidFill>
        <a:ln w="25400" cap="flat" cmpd="sng" algn="ctr">
          <a:solidFill>
            <a:schemeClr val="accent3">
              <a:hueOff val="0"/>
              <a:satOff val="0"/>
              <a:lumOff val="0"/>
              <a:alphaOff val="0"/>
            </a:schemeClr>
          </a:solidFill>
          <a:prstDash val="solid"/>
        </a:ln>
        <a:effectLst>
          <a:outerShdw blurRad="40000" dist="20000" dir="5400000" rotWithShape="0">
            <a:srgbClr val="000000">
              <a:alpha val="38000"/>
            </a:srgbClr>
          </a:outerShdw>
        </a:effectLst>
      </dsp:spPr>
      <dsp:style>
        <a:lnRef idx="2">
          <a:scrgbClr r="0" g="0" b="0"/>
        </a:lnRef>
        <a:fillRef idx="1">
          <a:scrgbClr r="0" g="0" b="0"/>
        </a:fillRef>
        <a:effectRef idx="1">
          <a:scrgbClr r="0" g="0" b="0"/>
        </a:effectRef>
        <a:fontRef idx="minor">
          <a:schemeClr val="lt1"/>
        </a:fontRef>
      </dsp:style>
    </dsp:sp>
    <dsp:sp modelId="{D177B0A5-E0AA-4E54-ABA7-05CF21A506B9}">
      <dsp:nvSpPr>
        <dsp:cNvPr id="0" name=""/>
        <dsp:cNvSpPr/>
      </dsp:nvSpPr>
      <dsp:spPr>
        <a:xfrm>
          <a:off x="412547" y="1510172"/>
          <a:ext cx="2295600" cy="121695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0800" tIns="50800" rIns="50800" bIns="50800" numCol="1" spcCol="1270" anchor="t" anchorCtr="0">
          <a:noAutofit/>
        </a:bodyPr>
        <a:lstStyle/>
        <a:p>
          <a:pPr marL="0" lvl="0" indent="0" algn="ctr" defTabSz="889000">
            <a:lnSpc>
              <a:spcPct val="90000"/>
            </a:lnSpc>
            <a:spcBef>
              <a:spcPct val="0"/>
            </a:spcBef>
            <a:spcAft>
              <a:spcPct val="35000"/>
            </a:spcAft>
            <a:buNone/>
          </a:pPr>
          <a:r>
            <a:rPr lang="en-GB" sz="2000" b="1" kern="1200" dirty="0">
              <a:latin typeface="Tahoma" panose="020B0604030504040204" pitchFamily="34" charset="0"/>
              <a:ea typeface="Tahoma" panose="020B0604030504040204" pitchFamily="34" charset="0"/>
              <a:cs typeface="Tahoma" panose="020B0604030504040204" pitchFamily="34" charset="0"/>
            </a:rPr>
            <a:t>20% </a:t>
          </a:r>
          <a:r>
            <a:rPr lang="en-GB" sz="1800" b="1" kern="1200" dirty="0">
              <a:latin typeface="Tahoma" panose="020B0604030504040204" pitchFamily="34" charset="0"/>
              <a:ea typeface="Tahoma" panose="020B0604030504040204" pitchFamily="34" charset="0"/>
              <a:cs typeface="Tahoma" panose="020B0604030504040204" pitchFamily="34" charset="0"/>
            </a:rPr>
            <a:t>of reported training</a:t>
          </a:r>
          <a:endParaRPr lang="en-ZA" sz="1800" b="1" kern="1200" dirty="0">
            <a:latin typeface="Tahoma" panose="020B0604030504040204" pitchFamily="34" charset="0"/>
            <a:ea typeface="Tahoma" panose="020B0604030504040204" pitchFamily="34" charset="0"/>
            <a:cs typeface="Tahoma" panose="020B0604030504040204" pitchFamily="34" charset="0"/>
          </a:endParaRPr>
        </a:p>
      </dsp:txBody>
      <dsp:txXfrm>
        <a:off x="412547" y="1510172"/>
        <a:ext cx="2295600" cy="1216958"/>
      </dsp:txXfrm>
    </dsp:sp>
    <dsp:sp modelId="{F1FD9565-BFAE-40AB-9220-09177C9E453D}">
      <dsp:nvSpPr>
        <dsp:cNvPr id="0" name=""/>
        <dsp:cNvSpPr/>
      </dsp:nvSpPr>
      <dsp:spPr>
        <a:xfrm>
          <a:off x="0" y="0"/>
          <a:ext cx="1740383" cy="58829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5720" tIns="45720" rIns="45720" bIns="45720" numCol="1" spcCol="1270" anchor="b" anchorCtr="0">
          <a:noAutofit/>
        </a:bodyPr>
        <a:lstStyle/>
        <a:p>
          <a:pPr marL="0" lvl="0" indent="0" algn="ctr" defTabSz="800100">
            <a:lnSpc>
              <a:spcPct val="90000"/>
            </a:lnSpc>
            <a:spcBef>
              <a:spcPct val="0"/>
            </a:spcBef>
            <a:spcAft>
              <a:spcPct val="35000"/>
            </a:spcAft>
            <a:buNone/>
          </a:pPr>
          <a:r>
            <a:rPr lang="en-GB" sz="1800" b="1" kern="1200" dirty="0">
              <a:latin typeface="Tahoma" panose="020B0604030504040204" pitchFamily="34" charset="0"/>
              <a:ea typeface="Tahoma" panose="020B0604030504040204" pitchFamily="34" charset="0"/>
              <a:cs typeface="Tahoma" panose="020B0604030504040204" pitchFamily="34" charset="0"/>
            </a:rPr>
            <a:t>SMALL COMPANIES</a:t>
          </a:r>
          <a:endParaRPr lang="en-ZA" sz="1800" b="1" kern="1200" dirty="0">
            <a:latin typeface="Tahoma" panose="020B0604030504040204" pitchFamily="34" charset="0"/>
            <a:ea typeface="Tahoma" panose="020B0604030504040204" pitchFamily="34" charset="0"/>
            <a:cs typeface="Tahoma" panose="020B0604030504040204" pitchFamily="34" charset="0"/>
          </a:endParaRPr>
        </a:p>
      </dsp:txBody>
      <dsp:txXfrm>
        <a:off x="0" y="0"/>
        <a:ext cx="1740383" cy="588298"/>
      </dsp:txXfrm>
    </dsp:sp>
    <dsp:sp modelId="{DB8D0898-DFB7-40A5-8B3A-110987559102}">
      <dsp:nvSpPr>
        <dsp:cNvPr id="0" name=""/>
        <dsp:cNvSpPr/>
      </dsp:nvSpPr>
      <dsp:spPr>
        <a:xfrm>
          <a:off x="4110373" y="592289"/>
          <a:ext cx="588298" cy="588298"/>
        </a:xfrm>
        <a:prstGeom prst="ellipse">
          <a:avLst/>
        </a:prstGeom>
        <a:solidFill>
          <a:schemeClr val="accent3">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6AABFC1-B423-43E4-AEA4-30BF43A42AEE}">
      <dsp:nvSpPr>
        <dsp:cNvPr id="0" name=""/>
        <dsp:cNvSpPr/>
      </dsp:nvSpPr>
      <dsp:spPr>
        <a:xfrm>
          <a:off x="3611637" y="98391"/>
          <a:ext cx="1585770" cy="1651019"/>
        </a:xfrm>
        <a:prstGeom prst="chord">
          <a:avLst>
            <a:gd name="adj1" fmla="val 20431728"/>
            <a:gd name="adj2" fmla="val 11968272"/>
          </a:avLst>
        </a:prstGeom>
        <a:solidFill>
          <a:schemeClr val="accent3">
            <a:hueOff val="5625132"/>
            <a:satOff val="-8440"/>
            <a:lumOff val="-1373"/>
            <a:alphaOff val="0"/>
          </a:schemeClr>
        </a:solidFill>
        <a:ln w="25400" cap="flat" cmpd="sng" algn="ctr">
          <a:solidFill>
            <a:schemeClr val="accent3">
              <a:hueOff val="5625132"/>
              <a:satOff val="-8440"/>
              <a:lumOff val="-1373"/>
              <a:alphaOff val="0"/>
            </a:schemeClr>
          </a:solidFill>
          <a:prstDash val="solid"/>
        </a:ln>
        <a:effectLst>
          <a:outerShdw blurRad="40000" dist="20000" dir="5400000" rotWithShape="0">
            <a:srgbClr val="000000">
              <a:alpha val="38000"/>
            </a:srgbClr>
          </a:outerShdw>
        </a:effectLst>
      </dsp:spPr>
      <dsp:style>
        <a:lnRef idx="2">
          <a:scrgbClr r="0" g="0" b="0"/>
        </a:lnRef>
        <a:fillRef idx="1">
          <a:scrgbClr r="0" g="0" b="0"/>
        </a:fillRef>
        <a:effectRef idx="1">
          <a:scrgbClr r="0" g="0" b="0"/>
        </a:effectRef>
        <a:fontRef idx="minor">
          <a:schemeClr val="lt1"/>
        </a:fontRef>
      </dsp:style>
    </dsp:sp>
    <dsp:sp modelId="{4C3D57A4-910A-415F-9E2B-E07611E4DFDB}">
      <dsp:nvSpPr>
        <dsp:cNvPr id="0" name=""/>
        <dsp:cNvSpPr/>
      </dsp:nvSpPr>
      <dsp:spPr>
        <a:xfrm>
          <a:off x="3935605" y="1720091"/>
          <a:ext cx="2598357" cy="119903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0800" tIns="50800" rIns="50800" bIns="50800" numCol="1" spcCol="1270" anchor="t" anchorCtr="0">
          <a:noAutofit/>
        </a:bodyPr>
        <a:lstStyle/>
        <a:p>
          <a:pPr marL="0" lvl="0" indent="0" algn="ctr" defTabSz="889000">
            <a:lnSpc>
              <a:spcPct val="90000"/>
            </a:lnSpc>
            <a:spcBef>
              <a:spcPct val="0"/>
            </a:spcBef>
            <a:spcAft>
              <a:spcPct val="35000"/>
            </a:spcAft>
            <a:buNone/>
          </a:pPr>
          <a:r>
            <a:rPr lang="en-GB" sz="2000" b="1" kern="1200" dirty="0">
              <a:latin typeface="Tahoma" panose="020B0604030504040204" pitchFamily="34" charset="0"/>
              <a:ea typeface="Tahoma" panose="020B0604030504040204" pitchFamily="34" charset="0"/>
              <a:cs typeface="Tahoma" panose="020B0604030504040204" pitchFamily="34" charset="0"/>
            </a:rPr>
            <a:t>5% </a:t>
          </a:r>
          <a:r>
            <a:rPr lang="en-GB" sz="1800" b="1" kern="1200" dirty="0">
              <a:latin typeface="Tahoma" panose="020B0604030504040204" pitchFamily="34" charset="0"/>
              <a:ea typeface="Tahoma" panose="020B0604030504040204" pitchFamily="34" charset="0"/>
              <a:cs typeface="Tahoma" panose="020B0604030504040204" pitchFamily="34" charset="0"/>
            </a:rPr>
            <a:t>of reported training</a:t>
          </a:r>
          <a:endParaRPr lang="en-ZA" sz="1800" b="1" kern="1200" dirty="0">
            <a:latin typeface="Tahoma" panose="020B0604030504040204" pitchFamily="34" charset="0"/>
            <a:ea typeface="Tahoma" panose="020B0604030504040204" pitchFamily="34" charset="0"/>
            <a:cs typeface="Tahoma" panose="020B0604030504040204" pitchFamily="34" charset="0"/>
          </a:endParaRPr>
        </a:p>
      </dsp:txBody>
      <dsp:txXfrm>
        <a:off x="3935605" y="1720091"/>
        <a:ext cx="2598357" cy="1199033"/>
      </dsp:txXfrm>
    </dsp:sp>
    <dsp:sp modelId="{439A0E45-5179-4025-AF37-D074CA7BEBBA}">
      <dsp:nvSpPr>
        <dsp:cNvPr id="0" name=""/>
        <dsp:cNvSpPr/>
      </dsp:nvSpPr>
      <dsp:spPr>
        <a:xfrm>
          <a:off x="2430104" y="60926"/>
          <a:ext cx="1740383" cy="58829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5720" tIns="45720" rIns="45720" bIns="45720" numCol="1" spcCol="1270" anchor="b" anchorCtr="0">
          <a:noAutofit/>
        </a:bodyPr>
        <a:lstStyle/>
        <a:p>
          <a:pPr marL="0" lvl="0" indent="0" algn="ctr" defTabSz="800100">
            <a:lnSpc>
              <a:spcPct val="90000"/>
            </a:lnSpc>
            <a:spcBef>
              <a:spcPct val="0"/>
            </a:spcBef>
            <a:spcAft>
              <a:spcPct val="35000"/>
            </a:spcAft>
            <a:buNone/>
          </a:pPr>
          <a:r>
            <a:rPr lang="en-GB" sz="1800" b="1" kern="1200" dirty="0">
              <a:latin typeface="Tahoma" panose="020B0604030504040204" pitchFamily="34" charset="0"/>
              <a:ea typeface="Tahoma" panose="020B0604030504040204" pitchFamily="34" charset="0"/>
              <a:cs typeface="Tahoma" panose="020B0604030504040204" pitchFamily="34" charset="0"/>
            </a:rPr>
            <a:t>MEDIUM COMPANIES</a:t>
          </a:r>
          <a:endParaRPr lang="en-ZA" sz="1800" b="1" kern="1200" dirty="0">
            <a:latin typeface="Tahoma" panose="020B0604030504040204" pitchFamily="34" charset="0"/>
            <a:ea typeface="Tahoma" panose="020B0604030504040204" pitchFamily="34" charset="0"/>
            <a:cs typeface="Tahoma" panose="020B0604030504040204" pitchFamily="34" charset="0"/>
          </a:endParaRPr>
        </a:p>
      </dsp:txBody>
      <dsp:txXfrm>
        <a:off x="2430104" y="60926"/>
        <a:ext cx="1740383" cy="588298"/>
      </dsp:txXfrm>
    </dsp:sp>
    <dsp:sp modelId="{A532B8F8-AD2C-4985-A87B-71EDB11DB515}">
      <dsp:nvSpPr>
        <dsp:cNvPr id="0" name=""/>
        <dsp:cNvSpPr/>
      </dsp:nvSpPr>
      <dsp:spPr>
        <a:xfrm>
          <a:off x="7611902" y="531360"/>
          <a:ext cx="588298" cy="588298"/>
        </a:xfrm>
        <a:prstGeom prst="ellipse">
          <a:avLst/>
        </a:prstGeom>
        <a:solidFill>
          <a:schemeClr val="accent3">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5C51113-E0BC-4E3E-8227-737921897AA1}">
      <dsp:nvSpPr>
        <dsp:cNvPr id="0" name=""/>
        <dsp:cNvSpPr/>
      </dsp:nvSpPr>
      <dsp:spPr>
        <a:xfrm>
          <a:off x="7113166" y="251669"/>
          <a:ext cx="1585770" cy="1651019"/>
        </a:xfrm>
        <a:prstGeom prst="chord">
          <a:avLst>
            <a:gd name="adj1" fmla="val 16200000"/>
            <a:gd name="adj2" fmla="val 16200000"/>
          </a:avLst>
        </a:prstGeom>
        <a:solidFill>
          <a:srgbClr val="057977"/>
        </a:solidFill>
        <a:ln w="25400" cap="flat" cmpd="sng" algn="ctr">
          <a:solidFill>
            <a:srgbClr val="057977"/>
          </a:solidFill>
          <a:prstDash val="solid"/>
        </a:ln>
        <a:effectLst>
          <a:outerShdw blurRad="40000" dist="20000" dir="5400000" rotWithShape="0">
            <a:srgbClr val="000000">
              <a:alpha val="38000"/>
            </a:srgbClr>
          </a:outerShdw>
        </a:effectLst>
      </dsp:spPr>
      <dsp:style>
        <a:lnRef idx="2">
          <a:scrgbClr r="0" g="0" b="0"/>
        </a:lnRef>
        <a:fillRef idx="1">
          <a:scrgbClr r="0" g="0" b="0"/>
        </a:fillRef>
        <a:effectRef idx="1">
          <a:scrgbClr r="0" g="0" b="0"/>
        </a:effectRef>
        <a:fontRef idx="minor">
          <a:schemeClr val="lt1"/>
        </a:fontRef>
      </dsp:style>
    </dsp:sp>
    <dsp:sp modelId="{6ADF1117-AC3F-42BA-857B-407093F74E5E}">
      <dsp:nvSpPr>
        <dsp:cNvPr id="0" name=""/>
        <dsp:cNvSpPr/>
      </dsp:nvSpPr>
      <dsp:spPr>
        <a:xfrm>
          <a:off x="8366855" y="1636163"/>
          <a:ext cx="2030243" cy="144274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0800" tIns="50800" rIns="50800" bIns="50800" numCol="1" spcCol="1270" anchor="t" anchorCtr="0">
          <a:noAutofit/>
        </a:bodyPr>
        <a:lstStyle/>
        <a:p>
          <a:pPr marL="0" lvl="0" indent="0" algn="l" defTabSz="889000">
            <a:lnSpc>
              <a:spcPct val="90000"/>
            </a:lnSpc>
            <a:spcBef>
              <a:spcPct val="0"/>
            </a:spcBef>
            <a:spcAft>
              <a:spcPct val="35000"/>
            </a:spcAft>
            <a:buNone/>
          </a:pPr>
          <a:r>
            <a:rPr lang="en-GB" sz="2000" b="1" kern="1200" dirty="0">
              <a:latin typeface="Tahoma" panose="020B0604030504040204" pitchFamily="34" charset="0"/>
              <a:ea typeface="Tahoma" panose="020B0604030504040204" pitchFamily="34" charset="0"/>
              <a:cs typeface="Tahoma" panose="020B0604030504040204" pitchFamily="34" charset="0"/>
            </a:rPr>
            <a:t>5% </a:t>
          </a:r>
          <a:r>
            <a:rPr lang="en-GB" sz="1800" b="1" kern="1200" dirty="0">
              <a:latin typeface="Tahoma" panose="020B0604030504040204" pitchFamily="34" charset="0"/>
              <a:ea typeface="Tahoma" panose="020B0604030504040204" pitchFamily="34" charset="0"/>
              <a:cs typeface="Tahoma" panose="020B0604030504040204" pitchFamily="34" charset="0"/>
            </a:rPr>
            <a:t>of reported training</a:t>
          </a:r>
          <a:endParaRPr lang="en-ZA" sz="1800" b="1" kern="1200" dirty="0">
            <a:latin typeface="Tahoma" panose="020B0604030504040204" pitchFamily="34" charset="0"/>
            <a:ea typeface="Tahoma" panose="020B0604030504040204" pitchFamily="34" charset="0"/>
            <a:cs typeface="Tahoma" panose="020B0604030504040204" pitchFamily="34" charset="0"/>
          </a:endParaRPr>
        </a:p>
      </dsp:txBody>
      <dsp:txXfrm>
        <a:off x="8366855" y="1636163"/>
        <a:ext cx="2030243" cy="1442746"/>
      </dsp:txXfrm>
    </dsp:sp>
    <dsp:sp modelId="{069D5E3D-736A-41B1-BE86-2549C9FD792D}">
      <dsp:nvSpPr>
        <dsp:cNvPr id="0" name=""/>
        <dsp:cNvSpPr/>
      </dsp:nvSpPr>
      <dsp:spPr>
        <a:xfrm>
          <a:off x="5656270" y="0"/>
          <a:ext cx="1740383" cy="58829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5720" tIns="45720" rIns="45720" bIns="45720" numCol="1" spcCol="1270" anchor="b" anchorCtr="0">
          <a:noAutofit/>
        </a:bodyPr>
        <a:lstStyle/>
        <a:p>
          <a:pPr marL="0" lvl="0" indent="0" algn="ctr" defTabSz="800100">
            <a:lnSpc>
              <a:spcPct val="90000"/>
            </a:lnSpc>
            <a:spcBef>
              <a:spcPct val="0"/>
            </a:spcBef>
            <a:spcAft>
              <a:spcPct val="35000"/>
            </a:spcAft>
            <a:buNone/>
          </a:pPr>
          <a:r>
            <a:rPr lang="en-GB" sz="1800" b="1" kern="1200" dirty="0">
              <a:latin typeface="Tahoma" panose="020B0604030504040204" pitchFamily="34" charset="0"/>
              <a:ea typeface="Tahoma" panose="020B0604030504040204" pitchFamily="34" charset="0"/>
              <a:cs typeface="Tahoma" panose="020B0604030504040204" pitchFamily="34" charset="0"/>
            </a:rPr>
            <a:t>LARGE COMPANIES</a:t>
          </a:r>
          <a:endParaRPr lang="en-ZA" sz="1800" b="1" kern="1200" dirty="0">
            <a:latin typeface="Tahoma" panose="020B0604030504040204" pitchFamily="34" charset="0"/>
            <a:ea typeface="Tahoma" panose="020B0604030504040204" pitchFamily="34" charset="0"/>
            <a:cs typeface="Tahoma" panose="020B0604030504040204" pitchFamily="34" charset="0"/>
          </a:endParaRPr>
        </a:p>
      </dsp:txBody>
      <dsp:txXfrm>
        <a:off x="5656270" y="0"/>
        <a:ext cx="1740383" cy="588298"/>
      </dsp:txXfrm>
    </dsp:sp>
  </dsp:spTree>
</dsp:drawing>
</file>

<file path=ppt/diagrams/layout1.xml><?xml version="1.0" encoding="utf-8"?>
<dgm:layoutDef xmlns:dgm="http://schemas.openxmlformats.org/drawingml/2006/diagram" xmlns:a="http://schemas.openxmlformats.org/drawingml/2006/main" uniqueId="urn:microsoft.com/office/officeart/2008/layout/SquareAccentList">
  <dgm:title val=""/>
  <dgm:desc val=""/>
  <dgm:catLst>
    <dgm:cat type="list" pri="5500"/>
  </dgm:catLst>
  <dgm:sampData>
    <dgm:dataModel>
      <dgm:ptLst>
        <dgm:pt modelId="0" type="doc"/>
        <dgm:pt modelId="10">
          <dgm:prSet phldr="1"/>
        </dgm:pt>
        <dgm:pt modelId="11">
          <dgm:prSet phldr="1"/>
        </dgm:pt>
        <dgm:pt modelId="12">
          <dgm:prSet phldr="1"/>
        </dgm:pt>
        <dgm:pt modelId="13">
          <dgm:prSet phldr="1"/>
        </dgm:pt>
        <dgm:pt modelId="20">
          <dgm:prSet phldr="1"/>
        </dgm:pt>
        <dgm:pt modelId="21">
          <dgm:prSet phldr="1"/>
        </dgm:pt>
        <dgm:pt modelId="22">
          <dgm:prSet phldr="1"/>
        </dgm:pt>
        <dgm:pt modelId="23">
          <dgm:prSet phldr="1"/>
        </dgm:pt>
      </dgm:ptLst>
      <dgm:cxnLst>
        <dgm:cxn modelId="1" srcId="0" destId="10" srcOrd="0" destOrd="0"/>
        <dgm:cxn modelId="2" srcId="10" destId="11" srcOrd="0" destOrd="0"/>
        <dgm:cxn modelId="3" srcId="10" destId="12" srcOrd="1" destOrd="0"/>
        <dgm:cxn modelId="4" srcId="10" destId="13" srcOrd="2" destOrd="0"/>
        <dgm:cxn modelId="5" srcId="0" destId="20" srcOrd="0" destOrd="0"/>
        <dgm:cxn modelId="6" srcId="20" destId="21" srcOrd="0" destOrd="0"/>
        <dgm:cxn modelId="7" srcId="20" destId="22" srcOrd="1" destOrd="0"/>
        <dgm:cxn modelId="8" srcId="20" destId="23" srcOrd="2" destOrd="0"/>
      </dgm:cxnLst>
      <dgm:bg/>
      <dgm:whole/>
    </dgm:dataModel>
  </dgm:sampData>
  <dgm:styleData>
    <dgm:dataModel>
      <dgm:ptLst>
        <dgm:pt modelId="0" type="doc"/>
        <dgm:pt modelId="10">
          <dgm:prSet phldr="1"/>
        </dgm:pt>
        <dgm:pt modelId="11">
          <dgm:prSet phldr="1"/>
        </dgm:pt>
        <dgm:pt modelId="12">
          <dgm:prSet phldr="1"/>
        </dgm:pt>
        <dgm:pt modelId="13">
          <dgm:prSet phldr="1"/>
        </dgm:pt>
        <dgm:pt modelId="20">
          <dgm:prSet phldr="1"/>
        </dgm:pt>
        <dgm:pt modelId="21">
          <dgm:prSet phldr="1"/>
        </dgm:pt>
        <dgm:pt modelId="22">
          <dgm:prSet phldr="1"/>
        </dgm:pt>
        <dgm:pt modelId="23">
          <dgm:prSet phldr="1"/>
        </dgm:pt>
      </dgm:ptLst>
      <dgm:cxnLst>
        <dgm:cxn modelId="1" srcId="0" destId="10" srcOrd="0" destOrd="0"/>
        <dgm:cxn modelId="2" srcId="10" destId="11" srcOrd="0" destOrd="0"/>
        <dgm:cxn modelId="3" srcId="10" destId="12" srcOrd="1" destOrd="0"/>
        <dgm:cxn modelId="4" srcId="10" destId="13" srcOrd="2" destOrd="0"/>
        <dgm:cxn modelId="5" srcId="0" destId="20" srcOrd="0" destOrd="0"/>
        <dgm:cxn modelId="6" srcId="20" destId="21" srcOrd="0" destOrd="0"/>
        <dgm:cxn modelId="7" srcId="20" destId="22" srcOrd="1" destOrd="0"/>
        <dgm:cxn modelId="8" srcId="20" destId="23" srcOrd="2" destOrd="0"/>
      </dgm:cxnLst>
      <dgm:bg/>
      <dgm:whole/>
    </dgm:dataModel>
  </dgm:styleData>
  <dgm:clrData>
    <dgm:dataModel>
      <dgm:ptLst>
        <dgm:pt modelId="0" type="doc"/>
        <dgm:pt modelId="10">
          <dgm:prSet phldr="1"/>
        </dgm:pt>
        <dgm:pt modelId="11">
          <dgm:prSet phldr="1"/>
        </dgm:pt>
        <dgm:pt modelId="12">
          <dgm:prSet phldr="1"/>
        </dgm:pt>
        <dgm:pt modelId="13">
          <dgm:prSet phldr="1"/>
        </dgm:pt>
        <dgm:pt modelId="20">
          <dgm:prSet phldr="1"/>
        </dgm:pt>
        <dgm:pt modelId="21">
          <dgm:prSet phldr="1"/>
        </dgm:pt>
        <dgm:pt modelId="22">
          <dgm:prSet phldr="1"/>
        </dgm:pt>
        <dgm:pt modelId="23">
          <dgm:prSet phldr="1"/>
        </dgm:pt>
      </dgm:ptLst>
      <dgm:cxnLst>
        <dgm:cxn modelId="1" srcId="0" destId="10" srcOrd="0" destOrd="0"/>
        <dgm:cxn modelId="2" srcId="10" destId="11" srcOrd="0" destOrd="0"/>
        <dgm:cxn modelId="3" srcId="10" destId="12" srcOrd="1" destOrd="0"/>
        <dgm:cxn modelId="4" srcId="10" destId="13" srcOrd="2" destOrd="0"/>
        <dgm:cxn modelId="5" srcId="0" destId="20" srcOrd="0" destOrd="0"/>
        <dgm:cxn modelId="6" srcId="20" destId="21" srcOrd="0" destOrd="0"/>
        <dgm:cxn modelId="7" srcId="20" destId="22" srcOrd="1" destOrd="0"/>
        <dgm:cxn modelId="8" srcId="20" destId="23" srcOrd="2" destOrd="0"/>
      </dgm:cxnLst>
      <dgm:bg/>
      <dgm:whole/>
    </dgm:dataModel>
  </dgm:clrData>
  <dgm:layoutNode name="layout">
    <dgm:varLst>
      <dgm:chMax/>
      <dgm:chPref/>
      <dgm:dir/>
      <dgm:resizeHandles/>
    </dgm:varLst>
    <dgm:choose name="Name0">
      <dgm:if name="Name1" func="var" arg="dir" op="equ" val="norm">
        <dgm:alg type="hierChild">
          <dgm:param type="linDir" val="fromL"/>
          <dgm:param type="vertAlign" val="t"/>
          <dgm:param type="nodeVertAlign" val="t"/>
          <dgm:param type="horzAlign" val="ctr"/>
          <dgm:param type="fallback" val="1D"/>
        </dgm:alg>
      </dgm:if>
      <dgm:else name="Name2">
        <dgm:alg type="hierChild">
          <dgm:param type="linDir" val="fromR"/>
          <dgm:param type="vertAlign" val="t"/>
          <dgm:param type="nodeVertAlign" val="t"/>
          <dgm:param type="horzAlign" val="ctr"/>
          <dgm:param type="fallback" val="1D"/>
        </dgm:alg>
      </dgm:else>
    </dgm:choose>
    <dgm:shape xmlns:r="http://schemas.openxmlformats.org/officeDocument/2006/relationships" r:blip="">
      <dgm:adjLst/>
    </dgm:shape>
    <dgm:presOf/>
    <dgm:constrLst>
      <dgm:constr type="primFontSz" for="des" forName="Parent" op="equ" val="65"/>
      <dgm:constr type="primFontSz" for="des" forName="Child" op="equ" val="65"/>
      <dgm:constr type="primFontSz" for="des" forName="Child" refType="primFontSz" refFor="des" refForName="Parent" op="lte"/>
      <dgm:constr type="w" for="des" forName="rootComposite" refType="h" refFor="des" refForName="rootComposite" fact="3.0396"/>
      <dgm:constr type="h" for="des" forName="rootComposite" refType="h"/>
      <dgm:constr type="w" for="des" forName="childComposite" refType="w" refFor="des" refForName="rootComposite"/>
      <dgm:constr type="h" for="des" forName="childComposite" refType="h" refFor="des" refForName="rootComposite" fact="0.5205"/>
      <dgm:constr type="sibSp" refType="w" refFor="des" refForName="rootComposite" fact="0.05"/>
      <dgm:constr type="sp" for="des" forName="root" refType="h" refFor="des" refForName="childComposite" fact="0.2855"/>
    </dgm:constrLst>
    <dgm:ruleLst/>
    <dgm:forEach name="Name3" axis="ch">
      <dgm:forEach name="Name4" axis="self" ptType="node" cnt="1">
        <dgm:layoutNode name="root">
          <dgm:varLst>
            <dgm:chMax/>
            <dgm:chPref/>
          </dgm:varLst>
          <dgm:alg type="hierRoot">
            <dgm:param type="hierAlign" val="tL"/>
          </dgm:alg>
          <dgm:shape xmlns:r="http://schemas.openxmlformats.org/officeDocument/2006/relationships" r:blip="">
            <dgm:adjLst/>
          </dgm:shape>
          <dgm:presOf/>
          <dgm:constrLst/>
          <dgm:ruleLst/>
          <dgm:layoutNode name="rootComposite">
            <dgm:varLst/>
            <dgm:alg type="composite"/>
            <dgm:shape xmlns:r="http://schemas.openxmlformats.org/officeDocument/2006/relationships" r:blip="">
              <dgm:adjLst/>
            </dgm:shape>
            <dgm:presOf axis="self" ptType="node" cnt="1"/>
            <dgm:choose name="Name5">
              <dgm:if name="Name6" func="var" arg="dir" op="equ" val="norm">
                <dgm:constrLst>
                  <dgm:constr type="l" for="ch" forName="Parent" refType="w" fact="0"/>
                  <dgm:constr type="t" for="ch" forName="Parent" refType="h" fact="0"/>
                  <dgm:constr type="w" for="ch" forName="Parent" refType="w"/>
                  <dgm:constr type="h" for="ch" forName="Parent" refType="h" fact="0.6424"/>
                  <dgm:constr type="l" for="ch" forName="ParentAccent" refType="w" fact="0"/>
                  <dgm:constr type="b" for="ch" forName="ParentAccent" refType="h"/>
                  <dgm:constr type="w" for="ch" forName="ParentAccent" refType="w"/>
                  <dgm:constr type="h" for="ch" forName="ParentAccent" refType="h" fact="0.3576"/>
                  <dgm:constr type="l" for="ch" forName="ParentSmallAccent" refType="w" fact="0"/>
                  <dgm:constr type="b" for="ch" forName="ParentSmallAccent" refType="h"/>
                  <dgm:constr type="w" for="ch" forName="ParentSmallAccent" refType="h" fact="0.2233"/>
                  <dgm:constr type="h" for="ch" forName="ParentSmallAccent" refType="h" fact="0.2233"/>
                </dgm:constrLst>
              </dgm:if>
              <dgm:else name="Name7">
                <dgm:constrLst>
                  <dgm:constr type="l" for="ch" forName="Parent" refType="w" fact="0"/>
                  <dgm:constr type="t" for="ch" forName="Parent" refType="h" fact="0"/>
                  <dgm:constr type="w" for="ch" forName="Parent" refType="w"/>
                  <dgm:constr type="h" for="ch" forName="Parent" refType="h" fact="0.6424"/>
                  <dgm:constr type="l" for="ch" forName="ParentAccent" refType="w" fact="0"/>
                  <dgm:constr type="b" for="ch" forName="ParentAccent" refType="h"/>
                  <dgm:constr type="w" for="ch" forName="ParentAccent" refType="w"/>
                  <dgm:constr type="h" for="ch" forName="ParentAccent" refType="h" fact="0.3576"/>
                  <dgm:constr type="r" for="ch" forName="ParentSmallAccent" refType="w"/>
                  <dgm:constr type="b" for="ch" forName="ParentSmallAccent" refType="h"/>
                  <dgm:constr type="w" for="ch" forName="ParentSmallAccent" refType="h" fact="0.2233"/>
                  <dgm:constr type="h" for="ch" forName="ParentSmallAccent" refType="h" fact="0.2233"/>
                </dgm:constrLst>
              </dgm:else>
            </dgm:choose>
            <dgm:ruleLst/>
            <dgm:layoutNode name="ParentAccent" styleLbl="alignNode1">
              <dgm:alg type="sp"/>
              <dgm:shape xmlns:r="http://schemas.openxmlformats.org/officeDocument/2006/relationships" type="rect" r:blip="">
                <dgm:adjLst/>
              </dgm:shape>
              <dgm:presOf/>
            </dgm:layoutNode>
            <dgm:layoutNode name="ParentSmallAccent" styleLbl="fgAcc1">
              <dgm:alg type="sp"/>
              <dgm:shape xmlns:r="http://schemas.openxmlformats.org/officeDocument/2006/relationships" type="rect" r:blip="">
                <dgm:adjLst/>
              </dgm:shape>
              <dgm:presOf/>
            </dgm:layoutNode>
            <dgm:layoutNode name="Parent" styleLbl="revTx">
              <dgm:varLst>
                <dgm:chMax/>
                <dgm:chPref val="4"/>
                <dgm:bulletEnabled val="1"/>
              </dgm:varLst>
              <dgm:choose name="Name8">
                <dgm:if name="Name9" func="var" arg="dir" op="equ" val="norm">
                  <dgm:alg type="tx">
                    <dgm:param type="txAnchorVertCh" val="mid"/>
                    <dgm:param type="parTxLTRAlign" val="l"/>
                  </dgm:alg>
                </dgm:if>
                <dgm:else name="Name10">
                  <dgm:alg type="tx">
                    <dgm:param type="txAnchorVertCh" val="mid"/>
                    <dgm:param type="parTxLTRAlign" val="r"/>
                  </dgm:alg>
                </dgm:else>
              </dgm:choose>
              <dgm:shape xmlns:r="http://schemas.openxmlformats.org/officeDocument/2006/relationships" type="rect" r:blip="">
                <dgm:adjLst/>
              </dgm:shape>
              <dgm:presOf axis="self" ptType="node"/>
              <dgm:constrLst>
                <dgm:constr type="tMarg" refType="primFontSz" fact="0.1"/>
                <dgm:constr type="bMarg" refType="primFontSz" fact="0.1"/>
                <dgm:constr type="lMarg" refType="primFontSz" fact="0.15"/>
                <dgm:constr type="rMarg" refType="primFontSz" fact="0.15"/>
              </dgm:constrLst>
              <dgm:ruleLst>
                <dgm:rule type="primFontSz" val="5" fact="NaN" max="NaN"/>
                <dgm:rule type="primFontSz" val="65" fact="NaN" max="NaN"/>
              </dgm:ruleLst>
            </dgm:layoutNode>
          </dgm:layoutNode>
          <dgm:layoutNode name="childShape">
            <dgm:varLst>
              <dgm:chMax val="0"/>
              <dgm:chPref val="0"/>
            </dgm:varLst>
            <dgm:alg type="hierChild">
              <dgm:param type="chAlign" val="r"/>
              <dgm:param type="linDir" val="fromT"/>
              <dgm:param type="fallback" val="2D"/>
            </dgm:alg>
            <dgm:shape xmlns:r="http://schemas.openxmlformats.org/officeDocument/2006/relationships" r:blip="">
              <dgm:adjLst/>
            </dgm:shape>
            <dgm:presOf/>
            <dgm:constrLst/>
            <dgm:ruleLst/>
            <dgm:forEach name="Name11" axis="ch">
              <dgm:forEach name="Name12" axis="self" ptType="node">
                <dgm:layoutNode name="childComposite">
                  <dgm:varLst>
                    <dgm:chMax val="0"/>
                    <dgm:chPref val="0"/>
                  </dgm:varLst>
                  <dgm:alg type="composite"/>
                  <dgm:shape xmlns:r="http://schemas.openxmlformats.org/officeDocument/2006/relationships" r:blip="">
                    <dgm:adjLst/>
                  </dgm:shape>
                  <dgm:presOf/>
                  <dgm:choose name="Name13">
                    <dgm:if name="Name14" func="var" arg="dir" op="equ" val="norm">
                      <dgm:constrLst>
                        <dgm:constr type="w" for="ch" forName="ChildAccent" refType="h" fact="0.429"/>
                        <dgm:constr type="h" for="ch" forName="ChildAccent" refType="h" fact="0.429"/>
                        <dgm:constr type="l" for="ch" forName="ChildAccent" refType="w" fact="0"/>
                        <dgm:constr type="t" for="ch" forName="ChildAccent" refType="h" fact="0.2855"/>
                        <dgm:constr type="w" for="ch" forName="Child" refType="w" fact="0.93"/>
                        <dgm:constr type="h" for="ch" forName="Child" refType="h"/>
                        <dgm:constr type="l" for="ch" forName="Child" refType="w" fact="0.07"/>
                        <dgm:constr type="t" for="ch" forName="Child" refType="h" fact="0"/>
                      </dgm:constrLst>
                    </dgm:if>
                    <dgm:else name="Name15">
                      <dgm:constrLst>
                        <dgm:constr type="w" for="ch" forName="ChildAccent" refType="h" fact="0.429"/>
                        <dgm:constr type="h" for="ch" forName="ChildAccent" refType="h" fact="0.429"/>
                        <dgm:constr type="r" for="ch" forName="ChildAccent" refType="w"/>
                        <dgm:constr type="t" for="ch" forName="ChildAccent" refType="h" fact="0.2855"/>
                        <dgm:constr type="w" for="ch" forName="Child" refType="w" fact="0.93"/>
                        <dgm:constr type="h" for="ch" forName="Child" refType="h"/>
                        <dgm:constr type="r" for="ch" forName="Child" refType="w" fact="0.93"/>
                        <dgm:constr type="t" for="ch" forName="Child" refType="h" fact="0"/>
                      </dgm:constrLst>
                    </dgm:else>
                  </dgm:choose>
                  <dgm:ruleLst/>
                  <dgm:layoutNode name="ChildAccent" styleLbl="solidFgAcc1">
                    <dgm:alg type="sp"/>
                    <dgm:shape xmlns:r="http://schemas.openxmlformats.org/officeDocument/2006/relationships" type="rect" r:blip="">
                      <dgm:adjLst/>
                    </dgm:shape>
                    <dgm:presOf/>
                  </dgm:layoutNode>
                  <dgm:layoutNode name="Child" styleLbl="revTx">
                    <dgm:varLst>
                      <dgm:chMax val="0"/>
                      <dgm:chPref val="0"/>
                      <dgm:bulletEnabled val="1"/>
                    </dgm:varLst>
                    <dgm:choose name="Name16">
                      <dgm:if name="Name17" func="var" arg="dir" op="equ" val="norm">
                        <dgm:alg type="tx">
                          <dgm:param type="txAnchorVertCh" val="mid"/>
                          <dgm:param type="parTxLTRAlign" val="l"/>
                        </dgm:alg>
                      </dgm:if>
                      <dgm:else name="Name18">
                        <dgm:alg type="tx">
                          <dgm:param type="txAnchorVertCh" val="mid"/>
                          <dgm:param type="parTxLTRAlign" val="r"/>
                        </dgm:alg>
                      </dgm:else>
                    </dgm:choose>
                    <dgm:shape xmlns:r="http://schemas.openxmlformats.org/officeDocument/2006/relationships" type="rect" r:blip="">
                      <dgm:adjLst/>
                    </dgm:shape>
                    <dgm:presOf axis="desOrSelf" ptType="node node"/>
                    <dgm:ruleLst>
                      <dgm:rule type="primFontSz" val="5" fact="NaN" max="NaN"/>
                    </dgm:ruleLst>
                  </dgm:layoutNode>
                </dgm:layoutNode>
              </dgm:forEach>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8/layout/IncreasingCircleProcess">
  <dgm:title val=""/>
  <dgm:desc val=""/>
  <dgm:catLst>
    <dgm:cat type="list" pri="8300"/>
    <dgm:cat type="process" pri="43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2" destOrd="0"/>
        <dgm:cxn modelId="32" srcId="30" destId="31" srcOrd="0" destOrd="0"/>
      </dgm:cxnLst>
      <dgm:bg/>
      <dgm:whole/>
    </dgm:dataModel>
  </dgm:sampData>
  <dgm:style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tyleData>
  <dgm:clr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clrData>
  <dgm:layoutNode name="Name0">
    <dgm:varLst>
      <dgm:chMax val="7"/>
      <dgm:chPref val="7"/>
      <dgm:dir/>
      <dgm:animOne val="branch"/>
      <dgm:animLvl val="lvl"/>
    </dgm:varLst>
    <dgm:choose name="Name1">
      <dgm:if name="Name2" func="var" arg="dir" op="equ" val="norm">
        <dgm:alg type="lin">
          <dgm:param type="linDir" val="fromL"/>
          <dgm:param type="horzAlign" val="ctr"/>
          <dgm:param type="vertAlign" val="t"/>
        </dgm:alg>
      </dgm:if>
      <dgm:else name="Name3">
        <dgm:alg type="lin">
          <dgm:param type="linDir" val="fromR"/>
          <dgm:param type="horzAlign" val="ctr"/>
          <dgm:param type="vertAlign" val="t"/>
        </dgm:alg>
      </dgm:else>
    </dgm:choose>
    <dgm:shape xmlns:r="http://schemas.openxmlformats.org/officeDocument/2006/relationships" r:blip="">
      <dgm:adjLst/>
    </dgm:shape>
    <dgm:constrLst>
      <dgm:constr type="primFontSz" for="des" forName="Child" val="65"/>
      <dgm:constr type="primFontSz" for="des" forName="Parent" val="65"/>
      <dgm:constr type="primFontSz" for="des" forName="Child" refType="primFontSz" refFor="des" refForName="Parent" op="lte"/>
      <dgm:constr type="w" for="ch" forName="composite" refType="w"/>
      <dgm:constr type="h" for="ch" forName="composite" refType="h"/>
      <dgm:constr type="sp" refType="w" refFor="ch" refForName="composite" op="equ" fact="0.05"/>
      <dgm:constr type="w" for="ch" forName="sibTrans" refType="h" refFor="ch" refForName="composite" op="equ" fact="0.04"/>
    </dgm:constrLst>
    <dgm:forEach name="nodesForEach" axis="ch" ptType="node" cnt="7">
      <dgm:layoutNode name="composite">
        <dgm:alg type="composite">
          <dgm:param type="ar" val="0.8"/>
        </dgm:alg>
        <dgm:choose name="Name4">
          <dgm:if name="Name5" func="var" arg="dir" op="equ" val="norm">
            <dgm:constrLst>
              <dgm:constr type="l" for="ch" forName="Child" refType="w" fact="0.29"/>
              <dgm:constr type="t" for="ch" forName="Child" refType="h" fact="0.192"/>
              <dgm:constr type="w" for="ch" forName="Child" refType="w" fact="0.71"/>
              <dgm:constr type="h" for="ch" forName="Child" refType="h" fact="0.808"/>
              <dgm:constr type="l" for="ch" forName="Parent" refType="w" fact="0.29"/>
              <dgm:constr type="t" for="ch" forName="Parent" refType="h" fact="0"/>
              <dgm:constr type="w" for="ch" forName="Parent" refType="w" fact="0.71"/>
              <dgm:constr type="h" for="ch" forName="Parent" refType="h" fact="0.192"/>
              <dgm:constr type="l" for="ch" forName="BackAccent" refType="w" fact="0"/>
              <dgm:constr type="t" for="ch" forName="BackAccent" refType="h" fact="0"/>
              <dgm:constr type="w" for="ch" forName="BackAccent" refType="w" fact="0.24"/>
              <dgm:constr type="h" for="ch" forName="BackAccent" refType="h" fact="0.192"/>
              <dgm:constr type="l" for="ch" forName="Accent" refType="w" fact="0.024"/>
              <dgm:constr type="t" for="ch" forName="Accent" refType="h" fact="0.0192"/>
              <dgm:constr type="w" for="ch" forName="Accent" refType="w" fact="0.192"/>
              <dgm:constr type="h" for="ch" forName="Accent" refType="h" fact="0.1536"/>
            </dgm:constrLst>
          </dgm:if>
          <dgm:else name="Name6">
            <dgm:constrLst>
              <dgm:constr type="r" for="ch" forName="Child" refType="w" fact="0.71"/>
              <dgm:constr type="t" for="ch" forName="Child" refType="h" fact="0.192"/>
              <dgm:constr type="w" for="ch" forName="Child" refType="w" fact="0.71"/>
              <dgm:constr type="h" for="ch" forName="Child" refType="h" fact="0.808"/>
              <dgm:constr type="r" for="ch" forName="Parent" refType="w" fact="0.71"/>
              <dgm:constr type="t" for="ch" forName="Parent" refType="h" fact="0"/>
              <dgm:constr type="w" for="ch" forName="Parent" refType="w" fact="0.71"/>
              <dgm:constr type="h" for="ch" forName="Parent" refType="h" fact="0.192"/>
              <dgm:constr type="r" for="ch" forName="BackAccent" refType="w"/>
              <dgm:constr type="t" for="ch" forName="BackAccent" refType="h" fact="0"/>
              <dgm:constr type="w" for="ch" forName="BackAccent" refType="w" fact="0.24"/>
              <dgm:constr type="h" for="ch" forName="BackAccent" refType="h" fact="0.192"/>
              <dgm:constr type="r" for="ch" forName="Accent" refType="w" fact="0.976"/>
              <dgm:constr type="t" for="ch" forName="Accent" refType="h" fact="0.0192"/>
              <dgm:constr type="w" for="ch" forName="Accent" refType="w" fact="0.192"/>
              <dgm:constr type="h" for="ch" forName="Accent" refType="h" fact="0.1536"/>
            </dgm:constrLst>
          </dgm:else>
        </dgm:choose>
        <dgm:layoutNode name="BackAccent" styleLbl="bgShp">
          <dgm:alg type="sp"/>
          <dgm:shape xmlns:r="http://schemas.openxmlformats.org/officeDocument/2006/relationships" type="ellipse" r:blip="">
            <dgm:adjLst/>
          </dgm:shape>
          <dgm:presOf/>
        </dgm:layoutNode>
        <dgm:layoutNode name="Accent" styleLbl="alignNode1">
          <dgm:alg type="sp"/>
          <dgm:choose name="Name7">
            <dgm:if name="Name8" axis="precedSib" ptType="node" func="cnt" op="equ" val="0">
              <dgm:choose name="Name9">
                <dgm:if name="Name10" axis="followSib" ptType="node" func="cnt" op="equ" val="0">
                  <dgm:shape xmlns:r="http://schemas.openxmlformats.org/officeDocument/2006/relationships" type="chord" r:blip="">
                    <dgm:adjLst>
                      <dgm:adj idx="1" val="-90"/>
                      <dgm:adj idx="2" val="-90"/>
                    </dgm:adjLst>
                  </dgm:shape>
                </dgm:if>
                <dgm:if name="Name11" axis="followSib" ptType="node" func="cnt" op="equ" val="1">
                  <dgm:shape xmlns:r="http://schemas.openxmlformats.org/officeDocument/2006/relationships" type="chord" r:blip="">
                    <dgm:adjLst>
                      <dgm:adj idx="1" val="0"/>
                      <dgm:adj idx="2" val="180"/>
                    </dgm:adjLst>
                  </dgm:shape>
                </dgm:if>
                <dgm:if name="Name12" axis="followSib" ptType="node" func="cnt" op="equ" val="2">
                  <dgm:shape xmlns:r="http://schemas.openxmlformats.org/officeDocument/2006/relationships" type="chord" r:blip="">
                    <dgm:adjLst>
                      <dgm:adj idx="1" val="19.4712"/>
                      <dgm:adj idx="2" val="160.5288"/>
                    </dgm:adjLst>
                  </dgm:shape>
                </dgm:if>
                <dgm:if name="Name13" axis="followSib" ptType="node" func="cnt" op="equ" val="3">
                  <dgm:shape xmlns:r="http://schemas.openxmlformats.org/officeDocument/2006/relationships" type="chord" r:blip="">
                    <dgm:adjLst>
                      <dgm:adj idx="1" val="30"/>
                      <dgm:adj idx="2" val="150"/>
                    </dgm:adjLst>
                  </dgm:shape>
                </dgm:if>
                <dgm:if name="Name14" axis="followSib" ptType="node" func="cnt" op="equ" val="4">
                  <dgm:shape xmlns:r="http://schemas.openxmlformats.org/officeDocument/2006/relationships" type="chord" r:blip="">
                    <dgm:adjLst>
                      <dgm:adj idx="1" val="38.8699"/>
                      <dgm:adj idx="2" val="143.1301"/>
                    </dgm:adjLst>
                  </dgm:shape>
                </dgm:if>
                <dgm:if name="Name15" axis="followSib" ptType="node" func="cnt" op="equ" val="5">
                  <dgm:shape xmlns:r="http://schemas.openxmlformats.org/officeDocument/2006/relationships" type="chord" r:blip="">
                    <dgm:adjLst>
                      <dgm:adj idx="1" val="41.8103"/>
                      <dgm:adj idx="2" val="138.1897"/>
                    </dgm:adjLst>
                  </dgm:shape>
                </dgm:if>
                <dgm:else name="Name16">
                  <dgm:shape xmlns:r="http://schemas.openxmlformats.org/officeDocument/2006/relationships" type="chord" r:blip="">
                    <dgm:adjLst>
                      <dgm:adj idx="1" val="45.5847"/>
                      <dgm:adj idx="2" val="134.4153"/>
                    </dgm:adjLst>
                  </dgm:shape>
                </dgm:else>
              </dgm:choose>
            </dgm:if>
            <dgm:if name="Name17" axis="precedSib" ptType="node" func="cnt" op="equ" val="1">
              <dgm:choose name="Name18">
                <dgm:if name="Name19" axis="followSib" ptType="node" func="cnt" op="equ" val="0">
                  <dgm:shape xmlns:r="http://schemas.openxmlformats.org/officeDocument/2006/relationships" type="chord" r:blip="">
                    <dgm:adjLst>
                      <dgm:adj idx="1" val="-90"/>
                      <dgm:adj idx="2" val="-90"/>
                    </dgm:adjLst>
                  </dgm:shape>
                </dgm:if>
                <dgm:if name="Name20" axis="followSib" ptType="node" func="cnt" op="equ" val="1">
                  <dgm:shape xmlns:r="http://schemas.openxmlformats.org/officeDocument/2006/relationships" type="chord" r:blip="">
                    <dgm:adjLst>
                      <dgm:adj idx="1" val="-19.4712"/>
                      <dgm:adj idx="2" val="-160.5288"/>
                    </dgm:adjLst>
                  </dgm:shape>
                </dgm:if>
                <dgm:if name="Name21" axis="followSib" ptType="node" func="cnt" op="equ" val="2">
                  <dgm:shape xmlns:r="http://schemas.openxmlformats.org/officeDocument/2006/relationships" type="chord" r:blip="">
                    <dgm:adjLst>
                      <dgm:adj idx="1" val="0"/>
                      <dgm:adj idx="2" val="180"/>
                    </dgm:adjLst>
                  </dgm:shape>
                </dgm:if>
                <dgm:if name="Name22" axis="followSib" ptType="node" func="cnt" op="equ" val="3">
                  <dgm:shape xmlns:r="http://schemas.openxmlformats.org/officeDocument/2006/relationships" type="chord" r:blip="">
                    <dgm:adjLst>
                      <dgm:adj idx="1" val="11.537"/>
                      <dgm:adj idx="2" val="168.463"/>
                    </dgm:adjLst>
                  </dgm:shape>
                </dgm:if>
                <dgm:if name="Name23" axis="followSib" ptType="node" func="cnt" op="equ" val="4">
                  <dgm:shape xmlns:r="http://schemas.openxmlformats.org/officeDocument/2006/relationships" type="chord" r:blip="">
                    <dgm:adjLst>
                      <dgm:adj idx="1" val="19.4712"/>
                      <dgm:adj idx="2" val="160.5288"/>
                    </dgm:adjLst>
                  </dgm:shape>
                </dgm:if>
                <dgm:else name="Name24">
                  <dgm:shape xmlns:r="http://schemas.openxmlformats.org/officeDocument/2006/relationships" type="chord" r:blip="">
                    <dgm:adjLst>
                      <dgm:adj idx="1" val="25.3769"/>
                      <dgm:adj idx="2" val="154.6231"/>
                    </dgm:adjLst>
                  </dgm:shape>
                </dgm:else>
              </dgm:choose>
            </dgm:if>
            <dgm:if name="Name25" axis="precedSib" ptType="node" func="cnt" op="equ" val="2">
              <dgm:choose name="Name26">
                <dgm:if name="Name27" axis="followSib" ptType="node" func="cnt" op="equ" val="0">
                  <dgm:shape xmlns:r="http://schemas.openxmlformats.org/officeDocument/2006/relationships" type="chord" r:blip="">
                    <dgm:adjLst>
                      <dgm:adj idx="1" val="-90"/>
                      <dgm:adj idx="2" val="-90"/>
                    </dgm:adjLst>
                  </dgm:shape>
                </dgm:if>
                <dgm:if name="Name28" axis="followSib" ptType="node" func="cnt" op="equ" val="1">
                  <dgm:shape xmlns:r="http://schemas.openxmlformats.org/officeDocument/2006/relationships" type="chord" r:blip="">
                    <dgm:adjLst>
                      <dgm:adj idx="1" val="-30"/>
                      <dgm:adj idx="2" val="-150"/>
                    </dgm:adjLst>
                  </dgm:shape>
                </dgm:if>
                <dgm:if name="Name29" axis="followSib" ptType="node" func="cnt" op="equ" val="2">
                  <dgm:shape xmlns:r="http://schemas.openxmlformats.org/officeDocument/2006/relationships" type="chord" r:blip="">
                    <dgm:adjLst>
                      <dgm:adj idx="1" val="-11.537"/>
                      <dgm:adj idx="2" val="-168.463"/>
                    </dgm:adjLst>
                  </dgm:shape>
                </dgm:if>
                <dgm:if name="Name30" axis="followSib" ptType="node" func="cnt" op="equ" val="3">
                  <dgm:shape xmlns:r="http://schemas.openxmlformats.org/officeDocument/2006/relationships" type="chord" r:blip="">
                    <dgm:adjLst>
                      <dgm:adj idx="1" val="0"/>
                      <dgm:adj idx="2" val="180"/>
                    </dgm:adjLst>
                  </dgm:shape>
                </dgm:if>
                <dgm:else name="Name31">
                  <dgm:shape xmlns:r="http://schemas.openxmlformats.org/officeDocument/2006/relationships" type="chord" r:blip="">
                    <dgm:adjLst>
                      <dgm:adj idx="1" val="8.2133"/>
                      <dgm:adj idx="2" val="171.7867"/>
                    </dgm:adjLst>
                  </dgm:shape>
                </dgm:else>
              </dgm:choose>
            </dgm:if>
            <dgm:if name="Name32" axis="precedSib" ptType="node" func="cnt" op="equ" val="3">
              <dgm:choose name="Name33">
                <dgm:if name="Name34" axis="followSib" ptType="node" func="cnt" op="equ" val="0">
                  <dgm:shape xmlns:r="http://schemas.openxmlformats.org/officeDocument/2006/relationships" type="chord" r:blip="">
                    <dgm:adjLst>
                      <dgm:adj idx="1" val="-90"/>
                      <dgm:adj idx="2" val="-90"/>
                    </dgm:adjLst>
                  </dgm:shape>
                </dgm:if>
                <dgm:if name="Name35" axis="followSib" ptType="node" func="cnt" op="equ" val="1">
                  <dgm:shape xmlns:r="http://schemas.openxmlformats.org/officeDocument/2006/relationships" type="chord" r:blip="">
                    <dgm:adjLst>
                      <dgm:adj idx="1" val="-38.8699"/>
                      <dgm:adj idx="2" val="-143.1301"/>
                    </dgm:adjLst>
                  </dgm:shape>
                </dgm:if>
                <dgm:if name="Name36" axis="followSib" ptType="node" func="cnt" op="equ" val="2">
                  <dgm:shape xmlns:r="http://schemas.openxmlformats.org/officeDocument/2006/relationships" type="chord" r:blip="">
                    <dgm:adjLst>
                      <dgm:adj idx="1" val="-19.4712"/>
                      <dgm:adj idx="2" val="-160.5288"/>
                    </dgm:adjLst>
                  </dgm:shape>
                </dgm:if>
                <dgm:else name="Name37">
                  <dgm:shape xmlns:r="http://schemas.openxmlformats.org/officeDocument/2006/relationships" type="chord" r:blip="">
                    <dgm:adjLst>
                      <dgm:adj idx="1" val="-8.2133"/>
                      <dgm:adj idx="2" val="-171.7867"/>
                    </dgm:adjLst>
                  </dgm:shape>
                </dgm:else>
              </dgm:choose>
            </dgm:if>
            <dgm:if name="Name38" axis="precedSib" ptType="node" func="cnt" op="equ" val="4">
              <dgm:choose name="Name39">
                <dgm:if name="Name40" axis="followSib" ptType="node" func="cnt" op="equ" val="0">
                  <dgm:shape xmlns:r="http://schemas.openxmlformats.org/officeDocument/2006/relationships" type="chord" r:blip="">
                    <dgm:adjLst>
                      <dgm:adj idx="1" val="-90"/>
                      <dgm:adj idx="2" val="-90"/>
                    </dgm:adjLst>
                  </dgm:shape>
                </dgm:if>
                <dgm:if name="Name41" axis="followSib" ptType="node" func="cnt" op="equ" val="1">
                  <dgm:shape xmlns:r="http://schemas.openxmlformats.org/officeDocument/2006/relationships" type="chord" r:blip="">
                    <dgm:adjLst>
                      <dgm:adj idx="1" val="-41.8103"/>
                      <dgm:adj idx="2" val="-138.1897"/>
                    </dgm:adjLst>
                  </dgm:shape>
                </dgm:if>
                <dgm:else name="Name42">
                  <dgm:shape xmlns:r="http://schemas.openxmlformats.org/officeDocument/2006/relationships" type="chord" r:blip="">
                    <dgm:adjLst>
                      <dgm:adj idx="1" val="-25.3769"/>
                      <dgm:adj idx="2" val="-154.6231"/>
                    </dgm:adjLst>
                  </dgm:shape>
                </dgm:else>
              </dgm:choose>
            </dgm:if>
            <dgm:if name="Name43" axis="precedSib" ptType="node" func="cnt" op="equ" val="5">
              <dgm:choose name="Name44">
                <dgm:if name="Name45" axis="followSib" ptType="node" func="cnt" op="equ" val="0">
                  <dgm:shape xmlns:r="http://schemas.openxmlformats.org/officeDocument/2006/relationships" type="chord" r:blip="">
                    <dgm:adjLst>
                      <dgm:adj idx="1" val="-90"/>
                      <dgm:adj idx="2" val="-90"/>
                    </dgm:adjLst>
                  </dgm:shape>
                </dgm:if>
                <dgm:else name="Name46">
                  <dgm:shape xmlns:r="http://schemas.openxmlformats.org/officeDocument/2006/relationships" type="chord" r:blip="">
                    <dgm:adjLst>
                      <dgm:adj idx="1" val="-45.5847"/>
                      <dgm:adj idx="2" val="-134.4153"/>
                    </dgm:adjLst>
                  </dgm:shape>
                </dgm:else>
              </dgm:choose>
            </dgm:if>
            <dgm:else name="Name47">
              <dgm:shape xmlns:r="http://schemas.openxmlformats.org/officeDocument/2006/relationships" type="chord" r:blip="">
                <dgm:adjLst>
                  <dgm:adj idx="1" val="-90"/>
                  <dgm:adj idx="2" val="-90"/>
                </dgm:adjLst>
              </dgm:shape>
            </dgm:else>
          </dgm:choose>
          <dgm:presOf/>
        </dgm:layoutNode>
        <dgm:layoutNode name="Child" styleLbl="revTx">
          <dgm:varLst>
            <dgm:chMax val="0"/>
            <dgm:chPref val="0"/>
            <dgm:bulletEnabled val="1"/>
          </dgm:varLst>
          <dgm:choose name="Name48">
            <dgm:if name="Name49" func="var" arg="dir" op="equ" val="norm">
              <dgm:alg type="tx">
                <dgm:param type="parTxLTRAlign" val="l"/>
                <dgm:param type="parTxRTLAlign" val="l"/>
                <dgm:param type="txAnchorVert" val="t"/>
              </dgm:alg>
            </dgm:if>
            <dgm:else name="Name50">
              <dgm:alg type="tx">
                <dgm:param type="parTxLTRAlign" val="r"/>
                <dgm:param type="parTxRTLAlign" val="r"/>
                <dgm:param type="txAnchorVert" val="t"/>
              </dgm:alg>
            </dgm:else>
          </dgm:choose>
          <dgm:choose name="Name51">
            <dgm:if name="Name52" axis="ch" ptType="node" func="cnt" op="gte" val="1">
              <dgm:shape xmlns:r="http://schemas.openxmlformats.org/officeDocument/2006/relationships" type="rect" r:blip="">
                <dgm:adjLst/>
              </dgm:shape>
            </dgm:if>
            <dgm:else name="Name53">
              <dgm:shape xmlns:r="http://schemas.openxmlformats.org/officeDocument/2006/relationships" type="rect" r:blip="" hideGeom="1">
                <dgm:adjLst/>
              </dgm:shape>
            </dgm:else>
          </dgm:choose>
          <dgm:choose name="Name54">
            <dgm:if name="Name55" axis="ch" ptType="node" func="cnt" op="gte" val="1">
              <dgm:presOf axis="des" ptType="node"/>
            </dgm:if>
            <dgm:else name="Name56">
              <dgm:presOf/>
            </dgm:else>
          </dgm:choose>
          <dgm:constrLst>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Parent" styleLbl="revTx">
          <dgm:varLst>
            <dgm:chMax val="1"/>
            <dgm:chPref val="1"/>
            <dgm:bulletEnabled val="1"/>
          </dgm:varLst>
          <dgm:choose name="Name57">
            <dgm:if name="Name58" func="var" arg="dir" op="equ" val="norm">
              <dgm:alg type="tx">
                <dgm:param type="parTxLTRAlign" val="l"/>
                <dgm:param type="parTxRTLAlign" val="l"/>
                <dgm:param type="shpTxLTRAlignCh" val="l"/>
                <dgm:param type="shpTxRTLAlignCh" val="l"/>
                <dgm:param type="txAnchorVert" val="b"/>
                <dgm:param type="txAnchorVertCh" val="b"/>
              </dgm:alg>
            </dgm:if>
            <dgm:else name="Name59">
              <dgm:alg type="tx">
                <dgm:param type="parTxLTRAlign" val="r"/>
                <dgm:param type="parTxRTLAlign" val="r"/>
                <dgm:param type="shpTxLTRAlignCh" val="r"/>
                <dgm:param type="shpTxRTLAlignCh" val="r"/>
                <dgm:param type="txAnchorVert" val="b"/>
                <dgm:param type="txAnchorVertCh" val="b"/>
              </dgm:alg>
            </dgm:else>
          </dgm:choose>
          <dgm:shape xmlns:r="http://schemas.openxmlformats.org/officeDocument/2006/relationships" type="rect" r:blip="">
            <dgm:adjLst/>
          </dgm:shape>
          <dgm:presOf axis="self" ptType="node"/>
          <dgm:constrLst>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2934A92-5476-9640-930F-F10917E15F7C}" type="datetimeFigureOut">
              <a:rPr lang="en-US" smtClean="0"/>
              <a:t>2/3/2025</a:t>
            </a:fld>
            <a:endParaRPr lang="en-US" dirty="0"/>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E2D79D2-D193-9440-ADEC-8A7C358553D5}" type="slidenum">
              <a:rPr lang="en-US" smtClean="0"/>
              <a:t>‹#›</a:t>
            </a:fld>
            <a:endParaRPr lang="en-US" dirty="0"/>
          </a:p>
        </p:txBody>
      </p:sp>
    </p:spTree>
    <p:extLst>
      <p:ext uri="{BB962C8B-B14F-4D97-AF65-F5344CB8AC3E}">
        <p14:creationId xmlns:p14="http://schemas.microsoft.com/office/powerpoint/2010/main" val="2169005772"/>
      </p:ext>
    </p:extLst>
  </p:cSld>
  <p:clrMap bg1="lt1" tx1="dk1" bg2="lt2" tx2="dk2" accent1="accent1" accent2="accent2" accent3="accent3" accent4="accent4" accent5="accent5" accent6="accent6" hlink="hlink" folHlink="folHlink"/>
  <p:notesStyle>
    <a:lvl1pPr marL="0" algn="l" defTabSz="1092197" rtl="0" eaLnBrk="1" latinLnBrk="0" hangingPunct="1">
      <a:defRPr sz="1400" kern="1200">
        <a:solidFill>
          <a:schemeClr val="tx1"/>
        </a:solidFill>
        <a:latin typeface="+mn-lt"/>
        <a:ea typeface="+mn-ea"/>
        <a:cs typeface="+mn-cs"/>
      </a:defRPr>
    </a:lvl1pPr>
    <a:lvl2pPr marL="546098" algn="l" defTabSz="1092197" rtl="0" eaLnBrk="1" latinLnBrk="0" hangingPunct="1">
      <a:defRPr sz="1400" kern="1200">
        <a:solidFill>
          <a:schemeClr val="tx1"/>
        </a:solidFill>
        <a:latin typeface="+mn-lt"/>
        <a:ea typeface="+mn-ea"/>
        <a:cs typeface="+mn-cs"/>
      </a:defRPr>
    </a:lvl2pPr>
    <a:lvl3pPr marL="1092197" algn="l" defTabSz="1092197" rtl="0" eaLnBrk="1" latinLnBrk="0" hangingPunct="1">
      <a:defRPr sz="1400" kern="1200">
        <a:solidFill>
          <a:schemeClr val="tx1"/>
        </a:solidFill>
        <a:latin typeface="+mn-lt"/>
        <a:ea typeface="+mn-ea"/>
        <a:cs typeface="+mn-cs"/>
      </a:defRPr>
    </a:lvl3pPr>
    <a:lvl4pPr marL="1638295" algn="l" defTabSz="1092197" rtl="0" eaLnBrk="1" latinLnBrk="0" hangingPunct="1">
      <a:defRPr sz="1400" kern="1200">
        <a:solidFill>
          <a:schemeClr val="tx1"/>
        </a:solidFill>
        <a:latin typeface="+mn-lt"/>
        <a:ea typeface="+mn-ea"/>
        <a:cs typeface="+mn-cs"/>
      </a:defRPr>
    </a:lvl4pPr>
    <a:lvl5pPr marL="2184394" algn="l" defTabSz="1092197" rtl="0" eaLnBrk="1" latinLnBrk="0" hangingPunct="1">
      <a:defRPr sz="1400" kern="1200">
        <a:solidFill>
          <a:schemeClr val="tx1"/>
        </a:solidFill>
        <a:latin typeface="+mn-lt"/>
        <a:ea typeface="+mn-ea"/>
        <a:cs typeface="+mn-cs"/>
      </a:defRPr>
    </a:lvl5pPr>
    <a:lvl6pPr marL="2730492" algn="l" defTabSz="1092197" rtl="0" eaLnBrk="1" latinLnBrk="0" hangingPunct="1">
      <a:defRPr sz="1400" kern="1200">
        <a:solidFill>
          <a:schemeClr val="tx1"/>
        </a:solidFill>
        <a:latin typeface="+mn-lt"/>
        <a:ea typeface="+mn-ea"/>
        <a:cs typeface="+mn-cs"/>
      </a:defRPr>
    </a:lvl6pPr>
    <a:lvl7pPr marL="3276589" algn="l" defTabSz="1092197" rtl="0" eaLnBrk="1" latinLnBrk="0" hangingPunct="1">
      <a:defRPr sz="1400" kern="1200">
        <a:solidFill>
          <a:schemeClr val="tx1"/>
        </a:solidFill>
        <a:latin typeface="+mn-lt"/>
        <a:ea typeface="+mn-ea"/>
        <a:cs typeface="+mn-cs"/>
      </a:defRPr>
    </a:lvl7pPr>
    <a:lvl8pPr marL="3822689" algn="l" defTabSz="1092197" rtl="0" eaLnBrk="1" latinLnBrk="0" hangingPunct="1">
      <a:defRPr sz="1400" kern="1200">
        <a:solidFill>
          <a:schemeClr val="tx1"/>
        </a:solidFill>
        <a:latin typeface="+mn-lt"/>
        <a:ea typeface="+mn-ea"/>
        <a:cs typeface="+mn-cs"/>
      </a:defRPr>
    </a:lvl8pPr>
    <a:lvl9pPr marL="4368786" algn="l" defTabSz="1092197" rtl="0" eaLnBrk="1" latinLnBrk="0" hangingPunct="1">
      <a:defRPr sz="14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endParaRPr lang="en-ZA" dirty="0"/>
          </a:p>
        </p:txBody>
      </p:sp>
      <p:sp>
        <p:nvSpPr>
          <p:cNvPr id="4" name="Slide Number Placeholder 3"/>
          <p:cNvSpPr>
            <a:spLocks noGrp="1"/>
          </p:cNvSpPr>
          <p:nvPr>
            <p:ph type="sldNum" sz="quarter" idx="5"/>
          </p:nvPr>
        </p:nvSpPr>
        <p:spPr/>
        <p:txBody>
          <a:bodyPr/>
          <a:lstStyle/>
          <a:p>
            <a:pPr marL="0" marR="0" lvl="0" indent="0" algn="r" defTabSz="457177" rtl="0" eaLnBrk="1" fontAlgn="auto" latinLnBrk="0" hangingPunct="1">
              <a:lnSpc>
                <a:spcPct val="100000"/>
              </a:lnSpc>
              <a:spcBef>
                <a:spcPts val="0"/>
              </a:spcBef>
              <a:spcAft>
                <a:spcPts val="0"/>
              </a:spcAft>
              <a:buClrTx/>
              <a:buSzTx/>
              <a:buFontTx/>
              <a:buNone/>
              <a:tabLst/>
              <a:defRPr/>
            </a:pPr>
            <a:fld id="{AE2D79D2-D193-9440-ADEC-8A7C358553D5}"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457177"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4668235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r" defTabSz="457177" rtl="0" eaLnBrk="1" fontAlgn="auto" latinLnBrk="0" hangingPunct="1">
              <a:lnSpc>
                <a:spcPct val="100000"/>
              </a:lnSpc>
              <a:spcBef>
                <a:spcPts val="0"/>
              </a:spcBef>
              <a:spcAft>
                <a:spcPts val="0"/>
              </a:spcAft>
              <a:buClrTx/>
              <a:buSzTx/>
              <a:buFontTx/>
              <a:buNone/>
              <a:tabLst/>
              <a:defRPr/>
            </a:pPr>
            <a:fld id="{0B8FFC8F-30A7-964E-BFA8-6599D6585D7F}"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457177" rtl="0" eaLnBrk="1" fontAlgn="auto" latinLnBrk="0" hangingPunct="1">
                <a:lnSpc>
                  <a:spcPct val="100000"/>
                </a:lnSpc>
                <a:spcBef>
                  <a:spcPts val="0"/>
                </a:spcBef>
                <a:spcAft>
                  <a:spcPts val="0"/>
                </a:spcAft>
                <a:buClrTx/>
                <a:buSzTx/>
                <a:buFontTx/>
                <a:buNone/>
                <a:tabLst/>
                <a:defRPr/>
              </a:pPr>
              <a:t>4</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96049586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E2D79D2-D193-9440-ADEC-8A7C358553D5}" type="slidenum">
              <a:rPr lang="en-US" smtClean="0"/>
              <a:t>21</a:t>
            </a:fld>
            <a:endParaRPr lang="en-US" dirty="0"/>
          </a:p>
        </p:txBody>
      </p:sp>
    </p:spTree>
    <p:extLst>
      <p:ext uri="{BB962C8B-B14F-4D97-AF65-F5344CB8AC3E}">
        <p14:creationId xmlns:p14="http://schemas.microsoft.com/office/powerpoint/2010/main" val="45774170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74729" y="3028950"/>
            <a:ext cx="11053763" cy="2090738"/>
          </a:xfrm>
          <a:prstGeom prst="rect">
            <a:avLst/>
          </a:prstGeom>
        </p:spPr>
        <p:txBody>
          <a:bodyPr/>
          <a:lstStyle/>
          <a:p>
            <a:r>
              <a:rPr lang="en-US"/>
              <a:t>Click to edit Master title style</a:t>
            </a:r>
          </a:p>
        </p:txBody>
      </p:sp>
      <p:sp>
        <p:nvSpPr>
          <p:cNvPr id="3" name="Subtitle 2"/>
          <p:cNvSpPr>
            <a:spLocks noGrp="1"/>
          </p:cNvSpPr>
          <p:nvPr>
            <p:ph type="subTitle" idx="1"/>
          </p:nvPr>
        </p:nvSpPr>
        <p:spPr>
          <a:xfrm>
            <a:off x="1951042" y="5526089"/>
            <a:ext cx="9101137" cy="2492375"/>
          </a:xfrm>
          <a:prstGeom prst="rect">
            <a:avLst/>
          </a:prstGeo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a:xfrm>
            <a:off x="650879" y="9039225"/>
            <a:ext cx="3033713" cy="519113"/>
          </a:xfrm>
          <a:prstGeom prst="rect">
            <a:avLst/>
          </a:prstGeom>
        </p:spPr>
        <p:txBody>
          <a:bodyPr/>
          <a:lstStyle/>
          <a:p>
            <a:fld id="{54F2F41A-281F-2042-B188-A3D206920454}" type="datetimeFigureOut">
              <a:rPr lang="en-US" smtClean="0"/>
              <a:t>2/3/2025</a:t>
            </a:fld>
            <a:endParaRPr lang="en-US" dirty="0"/>
          </a:p>
        </p:txBody>
      </p:sp>
      <p:sp>
        <p:nvSpPr>
          <p:cNvPr id="5" name="Footer Placeholder 4"/>
          <p:cNvSpPr>
            <a:spLocks noGrp="1"/>
          </p:cNvSpPr>
          <p:nvPr>
            <p:ph type="ftr" sz="quarter" idx="11"/>
          </p:nvPr>
        </p:nvSpPr>
        <p:spPr>
          <a:xfrm>
            <a:off x="4443417" y="9039225"/>
            <a:ext cx="4116387" cy="519113"/>
          </a:xfrm>
          <a:prstGeom prst="rect">
            <a:avLst/>
          </a:prstGeom>
        </p:spPr>
        <p:txBody>
          <a:bodyPr/>
          <a:lstStyle/>
          <a:p>
            <a:endParaRPr lang="en-US" dirty="0"/>
          </a:p>
        </p:txBody>
      </p:sp>
      <p:sp>
        <p:nvSpPr>
          <p:cNvPr id="6" name="Slide Number Placeholder 5"/>
          <p:cNvSpPr>
            <a:spLocks noGrp="1"/>
          </p:cNvSpPr>
          <p:nvPr>
            <p:ph type="sldNum" sz="quarter" idx="12"/>
          </p:nvPr>
        </p:nvSpPr>
        <p:spPr>
          <a:xfrm>
            <a:off x="9318629" y="9039225"/>
            <a:ext cx="3033713" cy="519113"/>
          </a:xfrm>
          <a:prstGeom prst="rect">
            <a:avLst/>
          </a:prstGeom>
        </p:spPr>
        <p:txBody>
          <a:bodyPr/>
          <a:lstStyle/>
          <a:p>
            <a:fld id="{83278DD4-ABC6-7E47-AFD7-5BF136B613DA}" type="slidenum">
              <a:rPr lang="en-US" smtClean="0"/>
              <a:t>‹#›</a:t>
            </a:fld>
            <a:endParaRPr lang="en-US" dirty="0"/>
          </a:p>
        </p:txBody>
      </p:sp>
    </p:spTree>
    <p:extLst>
      <p:ext uri="{BB962C8B-B14F-4D97-AF65-F5344CB8AC3E}">
        <p14:creationId xmlns:p14="http://schemas.microsoft.com/office/powerpoint/2010/main" val="2460791851"/>
      </p:ext>
    </p:extLst>
  </p:cSld>
  <p:clrMapOvr>
    <a:masterClrMapping/>
  </p:clrMapOvr>
  <mc:AlternateContent xmlns:mc="http://schemas.openxmlformats.org/markup-compatibility/2006" xmlns:p14="http://schemas.microsoft.com/office/powerpoint/2010/main">
    <mc:Choice Requires="p14">
      <p:transition spd="slow" p14:dur="1500" advClick="0">
        <p:split orient="vert"/>
      </p:transition>
    </mc:Choice>
    <mc:Fallback xmlns="">
      <p:transition spd="slow" advClick="0">
        <p:split orient="vert"/>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50879" y="390527"/>
            <a:ext cx="11701463" cy="1625600"/>
          </a:xfrm>
          <a:prstGeom prst="rect">
            <a:avLst/>
          </a:prstGeom>
        </p:spPr>
        <p:txBody>
          <a:bodyPr/>
          <a:lstStyle/>
          <a:p>
            <a:r>
              <a:rPr lang="en-US"/>
              <a:t>Click to edit Master title style</a:t>
            </a:r>
          </a:p>
        </p:txBody>
      </p:sp>
      <p:sp>
        <p:nvSpPr>
          <p:cNvPr id="3" name="Content Placeholder 2"/>
          <p:cNvSpPr>
            <a:spLocks noGrp="1"/>
          </p:cNvSpPr>
          <p:nvPr>
            <p:ph idx="1"/>
          </p:nvPr>
        </p:nvSpPr>
        <p:spPr>
          <a:xfrm>
            <a:off x="650879" y="2274890"/>
            <a:ext cx="11701463" cy="6435725"/>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650879" y="9039225"/>
            <a:ext cx="3033713" cy="519113"/>
          </a:xfrm>
          <a:prstGeom prst="rect">
            <a:avLst/>
          </a:prstGeom>
        </p:spPr>
        <p:txBody>
          <a:bodyPr/>
          <a:lstStyle/>
          <a:p>
            <a:fld id="{54F2F41A-281F-2042-B188-A3D206920454}" type="datetimeFigureOut">
              <a:rPr lang="en-US" smtClean="0"/>
              <a:t>2/3/2025</a:t>
            </a:fld>
            <a:endParaRPr lang="en-US" dirty="0"/>
          </a:p>
        </p:txBody>
      </p:sp>
      <p:sp>
        <p:nvSpPr>
          <p:cNvPr id="5" name="Footer Placeholder 4"/>
          <p:cNvSpPr>
            <a:spLocks noGrp="1"/>
          </p:cNvSpPr>
          <p:nvPr>
            <p:ph type="ftr" sz="quarter" idx="11"/>
          </p:nvPr>
        </p:nvSpPr>
        <p:spPr>
          <a:xfrm>
            <a:off x="4443417" y="9039225"/>
            <a:ext cx="4116387" cy="519113"/>
          </a:xfrm>
          <a:prstGeom prst="rect">
            <a:avLst/>
          </a:prstGeom>
        </p:spPr>
        <p:txBody>
          <a:bodyPr/>
          <a:lstStyle/>
          <a:p>
            <a:endParaRPr lang="en-US" dirty="0"/>
          </a:p>
        </p:txBody>
      </p:sp>
      <p:sp>
        <p:nvSpPr>
          <p:cNvPr id="6" name="Slide Number Placeholder 5"/>
          <p:cNvSpPr>
            <a:spLocks noGrp="1"/>
          </p:cNvSpPr>
          <p:nvPr>
            <p:ph type="sldNum" sz="quarter" idx="12"/>
          </p:nvPr>
        </p:nvSpPr>
        <p:spPr>
          <a:xfrm>
            <a:off x="9318629" y="9039225"/>
            <a:ext cx="3033713" cy="519113"/>
          </a:xfrm>
          <a:prstGeom prst="rect">
            <a:avLst/>
          </a:prstGeom>
        </p:spPr>
        <p:txBody>
          <a:bodyPr/>
          <a:lstStyle/>
          <a:p>
            <a:fld id="{83278DD4-ABC6-7E47-AFD7-5BF136B613DA}" type="slidenum">
              <a:rPr lang="en-US" smtClean="0"/>
              <a:t>‹#›</a:t>
            </a:fld>
            <a:endParaRPr lang="en-US" dirty="0"/>
          </a:p>
        </p:txBody>
      </p:sp>
    </p:spTree>
    <p:extLst>
      <p:ext uri="{BB962C8B-B14F-4D97-AF65-F5344CB8AC3E}">
        <p14:creationId xmlns:p14="http://schemas.microsoft.com/office/powerpoint/2010/main" val="915392838"/>
      </p:ext>
    </p:extLst>
  </p:cSld>
  <p:clrMapOvr>
    <a:masterClrMapping/>
  </p:clrMapOvr>
  <mc:AlternateContent xmlns:mc="http://schemas.openxmlformats.org/markup-compatibility/2006" xmlns:p14="http://schemas.microsoft.com/office/powerpoint/2010/main">
    <mc:Choice Requires="p14">
      <p:transition spd="slow" p14:dur="1500" advClick="0">
        <p:split orient="vert"/>
      </p:transition>
    </mc:Choice>
    <mc:Fallback xmlns="">
      <p:transition spd="slow" advClick="0">
        <p:split orient="vert"/>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027113" y="6265865"/>
            <a:ext cx="11052175" cy="1938337"/>
          </a:xfrm>
          <a:prstGeom prst="rect">
            <a:avLst/>
          </a:prstGeo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1027113" y="4133852"/>
            <a:ext cx="11052175" cy="2132013"/>
          </a:xfrm>
          <a:prstGeom prst="rect">
            <a:avLst/>
          </a:prstGeo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650879" y="9039225"/>
            <a:ext cx="3033713" cy="519113"/>
          </a:xfrm>
          <a:prstGeom prst="rect">
            <a:avLst/>
          </a:prstGeom>
        </p:spPr>
        <p:txBody>
          <a:bodyPr/>
          <a:lstStyle/>
          <a:p>
            <a:fld id="{54F2F41A-281F-2042-B188-A3D206920454}" type="datetimeFigureOut">
              <a:rPr lang="en-US" smtClean="0"/>
              <a:t>2/3/2025</a:t>
            </a:fld>
            <a:endParaRPr lang="en-US" dirty="0"/>
          </a:p>
        </p:txBody>
      </p:sp>
      <p:sp>
        <p:nvSpPr>
          <p:cNvPr id="5" name="Footer Placeholder 4"/>
          <p:cNvSpPr>
            <a:spLocks noGrp="1"/>
          </p:cNvSpPr>
          <p:nvPr>
            <p:ph type="ftr" sz="quarter" idx="11"/>
          </p:nvPr>
        </p:nvSpPr>
        <p:spPr>
          <a:xfrm>
            <a:off x="4443417" y="9039225"/>
            <a:ext cx="4116387" cy="519113"/>
          </a:xfrm>
          <a:prstGeom prst="rect">
            <a:avLst/>
          </a:prstGeom>
        </p:spPr>
        <p:txBody>
          <a:bodyPr/>
          <a:lstStyle/>
          <a:p>
            <a:endParaRPr lang="en-US" dirty="0"/>
          </a:p>
        </p:txBody>
      </p:sp>
      <p:sp>
        <p:nvSpPr>
          <p:cNvPr id="6" name="Slide Number Placeholder 5"/>
          <p:cNvSpPr>
            <a:spLocks noGrp="1"/>
          </p:cNvSpPr>
          <p:nvPr>
            <p:ph type="sldNum" sz="quarter" idx="12"/>
          </p:nvPr>
        </p:nvSpPr>
        <p:spPr>
          <a:xfrm>
            <a:off x="9318629" y="9039225"/>
            <a:ext cx="3033713" cy="519113"/>
          </a:xfrm>
          <a:prstGeom prst="rect">
            <a:avLst/>
          </a:prstGeom>
        </p:spPr>
        <p:txBody>
          <a:bodyPr/>
          <a:lstStyle/>
          <a:p>
            <a:fld id="{83278DD4-ABC6-7E47-AFD7-5BF136B613DA}" type="slidenum">
              <a:rPr lang="en-US" smtClean="0"/>
              <a:t>‹#›</a:t>
            </a:fld>
            <a:endParaRPr lang="en-US" dirty="0"/>
          </a:p>
        </p:txBody>
      </p:sp>
    </p:spTree>
    <p:extLst>
      <p:ext uri="{BB962C8B-B14F-4D97-AF65-F5344CB8AC3E}">
        <p14:creationId xmlns:p14="http://schemas.microsoft.com/office/powerpoint/2010/main" val="2841800979"/>
      </p:ext>
    </p:extLst>
  </p:cSld>
  <p:clrMapOvr>
    <a:masterClrMapping/>
  </p:clrMapOvr>
  <mc:AlternateContent xmlns:mc="http://schemas.openxmlformats.org/markup-compatibility/2006" xmlns:p14="http://schemas.microsoft.com/office/powerpoint/2010/main">
    <mc:Choice Requires="p14">
      <p:transition spd="slow" p14:dur="1500" advClick="0">
        <p:split orient="vert"/>
      </p:transition>
    </mc:Choice>
    <mc:Fallback xmlns="">
      <p:transition spd="slow" advClick="0">
        <p:split orient="vert"/>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50879" y="390527"/>
            <a:ext cx="11701463" cy="1625600"/>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650875" y="2274890"/>
            <a:ext cx="5773738" cy="6435725"/>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577017" y="2274890"/>
            <a:ext cx="5775325" cy="6435725"/>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a:xfrm>
            <a:off x="650879" y="9039225"/>
            <a:ext cx="3033713" cy="519113"/>
          </a:xfrm>
          <a:prstGeom prst="rect">
            <a:avLst/>
          </a:prstGeom>
        </p:spPr>
        <p:txBody>
          <a:bodyPr/>
          <a:lstStyle/>
          <a:p>
            <a:fld id="{54F2F41A-281F-2042-B188-A3D206920454}" type="datetimeFigureOut">
              <a:rPr lang="en-US" smtClean="0"/>
              <a:t>2/3/2025</a:t>
            </a:fld>
            <a:endParaRPr lang="en-US" dirty="0"/>
          </a:p>
        </p:txBody>
      </p:sp>
      <p:sp>
        <p:nvSpPr>
          <p:cNvPr id="6" name="Footer Placeholder 5"/>
          <p:cNvSpPr>
            <a:spLocks noGrp="1"/>
          </p:cNvSpPr>
          <p:nvPr>
            <p:ph type="ftr" sz="quarter" idx="11"/>
          </p:nvPr>
        </p:nvSpPr>
        <p:spPr>
          <a:xfrm>
            <a:off x="4443417" y="9039225"/>
            <a:ext cx="4116387" cy="519113"/>
          </a:xfrm>
          <a:prstGeom prst="rect">
            <a:avLst/>
          </a:prstGeom>
        </p:spPr>
        <p:txBody>
          <a:bodyPr/>
          <a:lstStyle/>
          <a:p>
            <a:endParaRPr lang="en-US" dirty="0"/>
          </a:p>
        </p:txBody>
      </p:sp>
      <p:sp>
        <p:nvSpPr>
          <p:cNvPr id="7" name="Slide Number Placeholder 6"/>
          <p:cNvSpPr>
            <a:spLocks noGrp="1"/>
          </p:cNvSpPr>
          <p:nvPr>
            <p:ph type="sldNum" sz="quarter" idx="12"/>
          </p:nvPr>
        </p:nvSpPr>
        <p:spPr>
          <a:xfrm>
            <a:off x="9318629" y="9039225"/>
            <a:ext cx="3033713" cy="519113"/>
          </a:xfrm>
          <a:prstGeom prst="rect">
            <a:avLst/>
          </a:prstGeom>
        </p:spPr>
        <p:txBody>
          <a:bodyPr/>
          <a:lstStyle/>
          <a:p>
            <a:fld id="{83278DD4-ABC6-7E47-AFD7-5BF136B613DA}" type="slidenum">
              <a:rPr lang="en-US" smtClean="0"/>
              <a:t>‹#›</a:t>
            </a:fld>
            <a:endParaRPr lang="en-US" dirty="0"/>
          </a:p>
        </p:txBody>
      </p:sp>
    </p:spTree>
    <p:extLst>
      <p:ext uri="{BB962C8B-B14F-4D97-AF65-F5344CB8AC3E}">
        <p14:creationId xmlns:p14="http://schemas.microsoft.com/office/powerpoint/2010/main" val="1218537187"/>
      </p:ext>
    </p:extLst>
  </p:cSld>
  <p:clrMapOvr>
    <a:masterClrMapping/>
  </p:clrMapOvr>
  <mc:AlternateContent xmlns:mc="http://schemas.openxmlformats.org/markup-compatibility/2006" xmlns:p14="http://schemas.microsoft.com/office/powerpoint/2010/main">
    <mc:Choice Requires="p14">
      <p:transition spd="slow" p14:dur="1500" advClick="0">
        <p:split orient="vert"/>
      </p:transition>
    </mc:Choice>
    <mc:Fallback xmlns="">
      <p:transition spd="slow" advClick="0">
        <p:split orient="vert"/>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50879" y="390527"/>
            <a:ext cx="11701463" cy="1625600"/>
          </a:xfrm>
          <a:prstGeom prst="rect">
            <a:avLst/>
          </a:prstGeo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50875" y="2182815"/>
            <a:ext cx="5745163" cy="909637"/>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50875" y="3092452"/>
            <a:ext cx="5745163" cy="5618163"/>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605588" y="2182815"/>
            <a:ext cx="5746750" cy="909637"/>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605588" y="3092452"/>
            <a:ext cx="5746750" cy="5618163"/>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a:xfrm>
            <a:off x="650879" y="9039225"/>
            <a:ext cx="3033713" cy="519113"/>
          </a:xfrm>
          <a:prstGeom prst="rect">
            <a:avLst/>
          </a:prstGeom>
        </p:spPr>
        <p:txBody>
          <a:bodyPr/>
          <a:lstStyle/>
          <a:p>
            <a:fld id="{54F2F41A-281F-2042-B188-A3D206920454}" type="datetimeFigureOut">
              <a:rPr lang="en-US" smtClean="0"/>
              <a:t>2/3/2025</a:t>
            </a:fld>
            <a:endParaRPr lang="en-US" dirty="0"/>
          </a:p>
        </p:txBody>
      </p:sp>
      <p:sp>
        <p:nvSpPr>
          <p:cNvPr id="8" name="Footer Placeholder 7"/>
          <p:cNvSpPr>
            <a:spLocks noGrp="1"/>
          </p:cNvSpPr>
          <p:nvPr>
            <p:ph type="ftr" sz="quarter" idx="11"/>
          </p:nvPr>
        </p:nvSpPr>
        <p:spPr>
          <a:xfrm>
            <a:off x="4443417" y="9039225"/>
            <a:ext cx="4116387" cy="519113"/>
          </a:xfrm>
          <a:prstGeom prst="rect">
            <a:avLst/>
          </a:prstGeom>
        </p:spPr>
        <p:txBody>
          <a:bodyPr/>
          <a:lstStyle/>
          <a:p>
            <a:endParaRPr lang="en-US" dirty="0"/>
          </a:p>
        </p:txBody>
      </p:sp>
      <p:sp>
        <p:nvSpPr>
          <p:cNvPr id="9" name="Slide Number Placeholder 8"/>
          <p:cNvSpPr>
            <a:spLocks noGrp="1"/>
          </p:cNvSpPr>
          <p:nvPr>
            <p:ph type="sldNum" sz="quarter" idx="12"/>
          </p:nvPr>
        </p:nvSpPr>
        <p:spPr>
          <a:xfrm>
            <a:off x="9318629" y="9039225"/>
            <a:ext cx="3033713" cy="519113"/>
          </a:xfrm>
          <a:prstGeom prst="rect">
            <a:avLst/>
          </a:prstGeom>
        </p:spPr>
        <p:txBody>
          <a:bodyPr/>
          <a:lstStyle/>
          <a:p>
            <a:fld id="{83278DD4-ABC6-7E47-AFD7-5BF136B613DA}" type="slidenum">
              <a:rPr lang="en-US" smtClean="0"/>
              <a:t>‹#›</a:t>
            </a:fld>
            <a:endParaRPr lang="en-US" dirty="0"/>
          </a:p>
        </p:txBody>
      </p:sp>
    </p:spTree>
    <p:extLst>
      <p:ext uri="{BB962C8B-B14F-4D97-AF65-F5344CB8AC3E}">
        <p14:creationId xmlns:p14="http://schemas.microsoft.com/office/powerpoint/2010/main" val="2918649499"/>
      </p:ext>
    </p:extLst>
  </p:cSld>
  <p:clrMapOvr>
    <a:masterClrMapping/>
  </p:clrMapOvr>
  <mc:AlternateContent xmlns:mc="http://schemas.openxmlformats.org/markup-compatibility/2006" xmlns:p14="http://schemas.microsoft.com/office/powerpoint/2010/main">
    <mc:Choice Requires="p14">
      <p:transition spd="slow" p14:dur="1500" advClick="0">
        <p:split orient="vert"/>
      </p:transition>
    </mc:Choice>
    <mc:Fallback xmlns="">
      <p:transition spd="slow" advClick="0">
        <p:split orient="vert"/>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50879" y="390527"/>
            <a:ext cx="11701463" cy="1625600"/>
          </a:xfrm>
          <a:prstGeom prst="rect">
            <a:avLst/>
          </a:prstGeom>
        </p:spPr>
        <p:txBody>
          <a:bodyPr/>
          <a:lstStyle/>
          <a:p>
            <a:r>
              <a:rPr lang="en-US"/>
              <a:t>Click to edit Master title style</a:t>
            </a:r>
          </a:p>
        </p:txBody>
      </p:sp>
      <p:sp>
        <p:nvSpPr>
          <p:cNvPr id="3" name="Date Placeholder 2"/>
          <p:cNvSpPr>
            <a:spLocks noGrp="1"/>
          </p:cNvSpPr>
          <p:nvPr>
            <p:ph type="dt" sz="half" idx="10"/>
          </p:nvPr>
        </p:nvSpPr>
        <p:spPr>
          <a:xfrm>
            <a:off x="650879" y="9039225"/>
            <a:ext cx="3033713" cy="519113"/>
          </a:xfrm>
          <a:prstGeom prst="rect">
            <a:avLst/>
          </a:prstGeom>
        </p:spPr>
        <p:txBody>
          <a:bodyPr/>
          <a:lstStyle/>
          <a:p>
            <a:fld id="{54F2F41A-281F-2042-B188-A3D206920454}" type="datetimeFigureOut">
              <a:rPr lang="en-US" smtClean="0"/>
              <a:t>2/3/2025</a:t>
            </a:fld>
            <a:endParaRPr lang="en-US" dirty="0"/>
          </a:p>
        </p:txBody>
      </p:sp>
      <p:sp>
        <p:nvSpPr>
          <p:cNvPr id="4" name="Footer Placeholder 3"/>
          <p:cNvSpPr>
            <a:spLocks noGrp="1"/>
          </p:cNvSpPr>
          <p:nvPr>
            <p:ph type="ftr" sz="quarter" idx="11"/>
          </p:nvPr>
        </p:nvSpPr>
        <p:spPr>
          <a:xfrm>
            <a:off x="4443417" y="9039225"/>
            <a:ext cx="4116387" cy="519113"/>
          </a:xfrm>
          <a:prstGeom prst="rect">
            <a:avLst/>
          </a:prstGeom>
        </p:spPr>
        <p:txBody>
          <a:bodyPr/>
          <a:lstStyle/>
          <a:p>
            <a:endParaRPr lang="en-US" dirty="0"/>
          </a:p>
        </p:txBody>
      </p:sp>
      <p:sp>
        <p:nvSpPr>
          <p:cNvPr id="5" name="Slide Number Placeholder 4"/>
          <p:cNvSpPr>
            <a:spLocks noGrp="1"/>
          </p:cNvSpPr>
          <p:nvPr>
            <p:ph type="sldNum" sz="quarter" idx="12"/>
          </p:nvPr>
        </p:nvSpPr>
        <p:spPr>
          <a:xfrm>
            <a:off x="9318629" y="9039225"/>
            <a:ext cx="3033713" cy="519113"/>
          </a:xfrm>
          <a:prstGeom prst="rect">
            <a:avLst/>
          </a:prstGeom>
        </p:spPr>
        <p:txBody>
          <a:bodyPr/>
          <a:lstStyle/>
          <a:p>
            <a:fld id="{83278DD4-ABC6-7E47-AFD7-5BF136B613DA}" type="slidenum">
              <a:rPr lang="en-US" smtClean="0"/>
              <a:t>‹#›</a:t>
            </a:fld>
            <a:endParaRPr lang="en-US" dirty="0"/>
          </a:p>
        </p:txBody>
      </p:sp>
    </p:spTree>
    <p:extLst>
      <p:ext uri="{BB962C8B-B14F-4D97-AF65-F5344CB8AC3E}">
        <p14:creationId xmlns:p14="http://schemas.microsoft.com/office/powerpoint/2010/main" val="1784173957"/>
      </p:ext>
    </p:extLst>
  </p:cSld>
  <p:clrMapOvr>
    <a:masterClrMapping/>
  </p:clrMapOvr>
  <mc:AlternateContent xmlns:mc="http://schemas.openxmlformats.org/markup-compatibility/2006" xmlns:p14="http://schemas.microsoft.com/office/powerpoint/2010/main">
    <mc:Choice Requires="p14">
      <p:transition spd="slow" p14:dur="1500" advClick="0">
        <p:split orient="vert"/>
      </p:transition>
    </mc:Choice>
    <mc:Fallback xmlns="">
      <p:transition spd="slow" advClick="0">
        <p:split orient="vert"/>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650879" y="9039225"/>
            <a:ext cx="3033713" cy="519113"/>
          </a:xfrm>
          <a:prstGeom prst="rect">
            <a:avLst/>
          </a:prstGeom>
        </p:spPr>
        <p:txBody>
          <a:bodyPr/>
          <a:lstStyle/>
          <a:p>
            <a:fld id="{54F2F41A-281F-2042-B188-A3D206920454}" type="datetimeFigureOut">
              <a:rPr lang="en-US" smtClean="0"/>
              <a:t>2/3/2025</a:t>
            </a:fld>
            <a:endParaRPr lang="en-US" dirty="0"/>
          </a:p>
        </p:txBody>
      </p:sp>
      <p:sp>
        <p:nvSpPr>
          <p:cNvPr id="3" name="Footer Placeholder 2"/>
          <p:cNvSpPr>
            <a:spLocks noGrp="1"/>
          </p:cNvSpPr>
          <p:nvPr>
            <p:ph type="ftr" sz="quarter" idx="11"/>
          </p:nvPr>
        </p:nvSpPr>
        <p:spPr>
          <a:xfrm>
            <a:off x="4443417" y="9039225"/>
            <a:ext cx="4116387" cy="519113"/>
          </a:xfrm>
          <a:prstGeom prst="rect">
            <a:avLst/>
          </a:prstGeom>
        </p:spPr>
        <p:txBody>
          <a:bodyPr/>
          <a:lstStyle/>
          <a:p>
            <a:endParaRPr lang="en-US" dirty="0"/>
          </a:p>
        </p:txBody>
      </p:sp>
      <p:sp>
        <p:nvSpPr>
          <p:cNvPr id="4" name="Slide Number Placeholder 3"/>
          <p:cNvSpPr>
            <a:spLocks noGrp="1"/>
          </p:cNvSpPr>
          <p:nvPr>
            <p:ph type="sldNum" sz="quarter" idx="12"/>
          </p:nvPr>
        </p:nvSpPr>
        <p:spPr>
          <a:xfrm>
            <a:off x="9318629" y="9039225"/>
            <a:ext cx="3033713" cy="519113"/>
          </a:xfrm>
          <a:prstGeom prst="rect">
            <a:avLst/>
          </a:prstGeom>
        </p:spPr>
        <p:txBody>
          <a:bodyPr/>
          <a:lstStyle/>
          <a:p>
            <a:fld id="{83278DD4-ABC6-7E47-AFD7-5BF136B613DA}" type="slidenum">
              <a:rPr lang="en-US" smtClean="0"/>
              <a:t>‹#›</a:t>
            </a:fld>
            <a:endParaRPr lang="en-US" dirty="0"/>
          </a:p>
        </p:txBody>
      </p:sp>
    </p:spTree>
    <p:extLst>
      <p:ext uri="{BB962C8B-B14F-4D97-AF65-F5344CB8AC3E}">
        <p14:creationId xmlns:p14="http://schemas.microsoft.com/office/powerpoint/2010/main" val="913239429"/>
      </p:ext>
    </p:extLst>
  </p:cSld>
  <p:clrMapOvr>
    <a:masterClrMapping/>
  </p:clrMapOvr>
  <mc:AlternateContent xmlns:mc="http://schemas.openxmlformats.org/markup-compatibility/2006" xmlns:p14="http://schemas.microsoft.com/office/powerpoint/2010/main">
    <mc:Choice Requires="p14">
      <p:transition spd="slow" p14:dur="1500" advClick="0">
        <p:split orient="vert"/>
      </p:transition>
    </mc:Choice>
    <mc:Fallback xmlns="">
      <p:transition spd="slow" advClick="0">
        <p:split orient="vert"/>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50879" y="388939"/>
            <a:ext cx="4276725" cy="1651000"/>
          </a:xfrm>
          <a:prstGeom prst="rect">
            <a:avLst/>
          </a:prstGeo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5083179" y="388939"/>
            <a:ext cx="7269163" cy="832167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50879" y="2039940"/>
            <a:ext cx="4276725" cy="6670675"/>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650879" y="9039225"/>
            <a:ext cx="3033713" cy="519113"/>
          </a:xfrm>
          <a:prstGeom prst="rect">
            <a:avLst/>
          </a:prstGeom>
        </p:spPr>
        <p:txBody>
          <a:bodyPr/>
          <a:lstStyle/>
          <a:p>
            <a:fld id="{54F2F41A-281F-2042-B188-A3D206920454}" type="datetimeFigureOut">
              <a:rPr lang="en-US" smtClean="0"/>
              <a:t>2/3/2025</a:t>
            </a:fld>
            <a:endParaRPr lang="en-US" dirty="0"/>
          </a:p>
        </p:txBody>
      </p:sp>
      <p:sp>
        <p:nvSpPr>
          <p:cNvPr id="6" name="Footer Placeholder 5"/>
          <p:cNvSpPr>
            <a:spLocks noGrp="1"/>
          </p:cNvSpPr>
          <p:nvPr>
            <p:ph type="ftr" sz="quarter" idx="11"/>
          </p:nvPr>
        </p:nvSpPr>
        <p:spPr>
          <a:xfrm>
            <a:off x="4443417" y="9039225"/>
            <a:ext cx="4116387" cy="519113"/>
          </a:xfrm>
          <a:prstGeom prst="rect">
            <a:avLst/>
          </a:prstGeom>
        </p:spPr>
        <p:txBody>
          <a:bodyPr/>
          <a:lstStyle/>
          <a:p>
            <a:endParaRPr lang="en-US" dirty="0"/>
          </a:p>
        </p:txBody>
      </p:sp>
      <p:sp>
        <p:nvSpPr>
          <p:cNvPr id="7" name="Slide Number Placeholder 6"/>
          <p:cNvSpPr>
            <a:spLocks noGrp="1"/>
          </p:cNvSpPr>
          <p:nvPr>
            <p:ph type="sldNum" sz="quarter" idx="12"/>
          </p:nvPr>
        </p:nvSpPr>
        <p:spPr>
          <a:xfrm>
            <a:off x="9318629" y="9039225"/>
            <a:ext cx="3033713" cy="519113"/>
          </a:xfrm>
          <a:prstGeom prst="rect">
            <a:avLst/>
          </a:prstGeom>
        </p:spPr>
        <p:txBody>
          <a:bodyPr/>
          <a:lstStyle/>
          <a:p>
            <a:fld id="{83278DD4-ABC6-7E47-AFD7-5BF136B613DA}" type="slidenum">
              <a:rPr lang="en-US" smtClean="0"/>
              <a:t>‹#›</a:t>
            </a:fld>
            <a:endParaRPr lang="en-US" dirty="0"/>
          </a:p>
        </p:txBody>
      </p:sp>
    </p:spTree>
    <p:extLst>
      <p:ext uri="{BB962C8B-B14F-4D97-AF65-F5344CB8AC3E}">
        <p14:creationId xmlns:p14="http://schemas.microsoft.com/office/powerpoint/2010/main" val="3888821867"/>
      </p:ext>
    </p:extLst>
  </p:cSld>
  <p:clrMapOvr>
    <a:masterClrMapping/>
  </p:clrMapOvr>
  <mc:AlternateContent xmlns:mc="http://schemas.openxmlformats.org/markup-compatibility/2006" xmlns:p14="http://schemas.microsoft.com/office/powerpoint/2010/main">
    <mc:Choice Requires="p14">
      <p:transition spd="slow" p14:dur="1500" advClick="0">
        <p:split orient="vert"/>
      </p:transition>
    </mc:Choice>
    <mc:Fallback xmlns="">
      <p:transition spd="slow" advClick="0">
        <p:split orient="vert"/>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47938" y="6826251"/>
            <a:ext cx="7802562" cy="806450"/>
          </a:xfrm>
          <a:prstGeom prst="rect">
            <a:avLst/>
          </a:prstGeo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547938" y="871538"/>
            <a:ext cx="7802562" cy="58515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2547938" y="7632700"/>
            <a:ext cx="7802562" cy="1144588"/>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650879" y="9039225"/>
            <a:ext cx="3033713" cy="519113"/>
          </a:xfrm>
          <a:prstGeom prst="rect">
            <a:avLst/>
          </a:prstGeom>
        </p:spPr>
        <p:txBody>
          <a:bodyPr/>
          <a:lstStyle/>
          <a:p>
            <a:fld id="{54F2F41A-281F-2042-B188-A3D206920454}" type="datetimeFigureOut">
              <a:rPr lang="en-US" smtClean="0"/>
              <a:t>2/3/2025</a:t>
            </a:fld>
            <a:endParaRPr lang="en-US" dirty="0"/>
          </a:p>
        </p:txBody>
      </p:sp>
      <p:sp>
        <p:nvSpPr>
          <p:cNvPr id="6" name="Footer Placeholder 5"/>
          <p:cNvSpPr>
            <a:spLocks noGrp="1"/>
          </p:cNvSpPr>
          <p:nvPr>
            <p:ph type="ftr" sz="quarter" idx="11"/>
          </p:nvPr>
        </p:nvSpPr>
        <p:spPr>
          <a:xfrm>
            <a:off x="4443417" y="9039225"/>
            <a:ext cx="4116387" cy="519113"/>
          </a:xfrm>
          <a:prstGeom prst="rect">
            <a:avLst/>
          </a:prstGeom>
        </p:spPr>
        <p:txBody>
          <a:bodyPr/>
          <a:lstStyle/>
          <a:p>
            <a:endParaRPr lang="en-US" dirty="0"/>
          </a:p>
        </p:txBody>
      </p:sp>
      <p:sp>
        <p:nvSpPr>
          <p:cNvPr id="7" name="Slide Number Placeholder 6"/>
          <p:cNvSpPr>
            <a:spLocks noGrp="1"/>
          </p:cNvSpPr>
          <p:nvPr>
            <p:ph type="sldNum" sz="quarter" idx="12"/>
          </p:nvPr>
        </p:nvSpPr>
        <p:spPr>
          <a:xfrm>
            <a:off x="9318629" y="9039225"/>
            <a:ext cx="3033713" cy="519113"/>
          </a:xfrm>
          <a:prstGeom prst="rect">
            <a:avLst/>
          </a:prstGeom>
        </p:spPr>
        <p:txBody>
          <a:bodyPr/>
          <a:lstStyle/>
          <a:p>
            <a:fld id="{83278DD4-ABC6-7E47-AFD7-5BF136B613DA}" type="slidenum">
              <a:rPr lang="en-US" smtClean="0"/>
              <a:t>‹#›</a:t>
            </a:fld>
            <a:endParaRPr lang="en-US" dirty="0"/>
          </a:p>
        </p:txBody>
      </p:sp>
    </p:spTree>
    <p:extLst>
      <p:ext uri="{BB962C8B-B14F-4D97-AF65-F5344CB8AC3E}">
        <p14:creationId xmlns:p14="http://schemas.microsoft.com/office/powerpoint/2010/main" val="785204859"/>
      </p:ext>
    </p:extLst>
  </p:cSld>
  <p:clrMapOvr>
    <a:masterClrMapping/>
  </p:clrMapOvr>
  <mc:AlternateContent xmlns:mc="http://schemas.openxmlformats.org/markup-compatibility/2006" xmlns:p14="http://schemas.microsoft.com/office/powerpoint/2010/main">
    <mc:Choice Requires="p14">
      <p:transition spd="slow" p14:dur="1500" advClick="0">
        <p:split orient="vert"/>
      </p:transition>
    </mc:Choice>
    <mc:Fallback xmlns="">
      <p:transition spd="slow" advClick="0">
        <p:split orient="vert"/>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650879" y="390527"/>
            <a:ext cx="11701463" cy="1625600"/>
          </a:xfrm>
          <a:prstGeom prst="rect">
            <a:avLst/>
          </a:prstGeom>
        </p:spPr>
        <p:txBody>
          <a:bodyPr/>
          <a:lstStyle/>
          <a:p>
            <a:r>
              <a:rPr lang="en-US"/>
              <a:t>Click to edit Master title style</a:t>
            </a:r>
          </a:p>
        </p:txBody>
      </p:sp>
      <p:sp>
        <p:nvSpPr>
          <p:cNvPr id="3" name="Vertical Text Placeholder 2"/>
          <p:cNvSpPr>
            <a:spLocks noGrp="1"/>
          </p:cNvSpPr>
          <p:nvPr>
            <p:ph type="body" orient="vert" idx="1"/>
          </p:nvPr>
        </p:nvSpPr>
        <p:spPr>
          <a:xfrm>
            <a:off x="650879" y="2274890"/>
            <a:ext cx="11701463" cy="6435725"/>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650879" y="9039225"/>
            <a:ext cx="3033713" cy="519113"/>
          </a:xfrm>
          <a:prstGeom prst="rect">
            <a:avLst/>
          </a:prstGeom>
        </p:spPr>
        <p:txBody>
          <a:bodyPr/>
          <a:lstStyle/>
          <a:p>
            <a:fld id="{54F2F41A-281F-2042-B188-A3D206920454}" type="datetimeFigureOut">
              <a:rPr lang="en-US" smtClean="0"/>
              <a:t>2/3/2025</a:t>
            </a:fld>
            <a:endParaRPr lang="en-US" dirty="0"/>
          </a:p>
        </p:txBody>
      </p:sp>
      <p:sp>
        <p:nvSpPr>
          <p:cNvPr id="5" name="Footer Placeholder 4"/>
          <p:cNvSpPr>
            <a:spLocks noGrp="1"/>
          </p:cNvSpPr>
          <p:nvPr>
            <p:ph type="ftr" sz="quarter" idx="11"/>
          </p:nvPr>
        </p:nvSpPr>
        <p:spPr>
          <a:xfrm>
            <a:off x="4443417" y="9039225"/>
            <a:ext cx="4116387" cy="519113"/>
          </a:xfrm>
          <a:prstGeom prst="rect">
            <a:avLst/>
          </a:prstGeom>
        </p:spPr>
        <p:txBody>
          <a:bodyPr/>
          <a:lstStyle/>
          <a:p>
            <a:endParaRPr lang="en-US" dirty="0"/>
          </a:p>
        </p:txBody>
      </p:sp>
      <p:sp>
        <p:nvSpPr>
          <p:cNvPr id="6" name="Slide Number Placeholder 5"/>
          <p:cNvSpPr>
            <a:spLocks noGrp="1"/>
          </p:cNvSpPr>
          <p:nvPr>
            <p:ph type="sldNum" sz="quarter" idx="12"/>
          </p:nvPr>
        </p:nvSpPr>
        <p:spPr>
          <a:xfrm>
            <a:off x="9318629" y="9039225"/>
            <a:ext cx="3033713" cy="519113"/>
          </a:xfrm>
          <a:prstGeom prst="rect">
            <a:avLst/>
          </a:prstGeom>
        </p:spPr>
        <p:txBody>
          <a:bodyPr/>
          <a:lstStyle/>
          <a:p>
            <a:fld id="{83278DD4-ABC6-7E47-AFD7-5BF136B613DA}" type="slidenum">
              <a:rPr lang="en-US" smtClean="0"/>
              <a:t>‹#›</a:t>
            </a:fld>
            <a:endParaRPr lang="en-US" dirty="0"/>
          </a:p>
        </p:txBody>
      </p:sp>
    </p:spTree>
    <p:extLst>
      <p:ext uri="{BB962C8B-B14F-4D97-AF65-F5344CB8AC3E}">
        <p14:creationId xmlns:p14="http://schemas.microsoft.com/office/powerpoint/2010/main" val="3045178433"/>
      </p:ext>
    </p:extLst>
  </p:cSld>
  <p:clrMapOvr>
    <a:masterClrMapping/>
  </p:clrMapOvr>
  <mc:AlternateContent xmlns:mc="http://schemas.openxmlformats.org/markup-compatibility/2006" xmlns:p14="http://schemas.microsoft.com/office/powerpoint/2010/main">
    <mc:Choice Requires="p14">
      <p:transition spd="slow" p14:dur="1500" advClick="0">
        <p:split orient="vert"/>
      </p:transition>
    </mc:Choice>
    <mc:Fallback xmlns="">
      <p:transition spd="slow" advClick="0">
        <p:split orient="vert"/>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428167" y="390525"/>
            <a:ext cx="2924175" cy="8320088"/>
          </a:xfrm>
          <a:prstGeom prst="rect">
            <a:avLst/>
          </a:prstGeom>
        </p:spPr>
        <p:txBody>
          <a:bodyPr vert="eaVert"/>
          <a:lstStyle/>
          <a:p>
            <a:r>
              <a:rPr lang="en-US"/>
              <a:t>Click to edit Master title style</a:t>
            </a:r>
          </a:p>
        </p:txBody>
      </p:sp>
      <p:sp>
        <p:nvSpPr>
          <p:cNvPr id="3" name="Vertical Text Placeholder 2"/>
          <p:cNvSpPr>
            <a:spLocks noGrp="1"/>
          </p:cNvSpPr>
          <p:nvPr>
            <p:ph type="body" orient="vert" idx="1"/>
          </p:nvPr>
        </p:nvSpPr>
        <p:spPr>
          <a:xfrm>
            <a:off x="650875" y="390525"/>
            <a:ext cx="8624888" cy="8320088"/>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650879" y="9039225"/>
            <a:ext cx="3033713" cy="519113"/>
          </a:xfrm>
          <a:prstGeom prst="rect">
            <a:avLst/>
          </a:prstGeom>
        </p:spPr>
        <p:txBody>
          <a:bodyPr/>
          <a:lstStyle/>
          <a:p>
            <a:fld id="{54F2F41A-281F-2042-B188-A3D206920454}" type="datetimeFigureOut">
              <a:rPr lang="en-US" smtClean="0"/>
              <a:t>2/3/2025</a:t>
            </a:fld>
            <a:endParaRPr lang="en-US" dirty="0"/>
          </a:p>
        </p:txBody>
      </p:sp>
      <p:sp>
        <p:nvSpPr>
          <p:cNvPr id="5" name="Footer Placeholder 4"/>
          <p:cNvSpPr>
            <a:spLocks noGrp="1"/>
          </p:cNvSpPr>
          <p:nvPr>
            <p:ph type="ftr" sz="quarter" idx="11"/>
          </p:nvPr>
        </p:nvSpPr>
        <p:spPr>
          <a:xfrm>
            <a:off x="4443417" y="9039225"/>
            <a:ext cx="4116387" cy="519113"/>
          </a:xfrm>
          <a:prstGeom prst="rect">
            <a:avLst/>
          </a:prstGeom>
        </p:spPr>
        <p:txBody>
          <a:bodyPr/>
          <a:lstStyle/>
          <a:p>
            <a:endParaRPr lang="en-US" dirty="0"/>
          </a:p>
        </p:txBody>
      </p:sp>
      <p:sp>
        <p:nvSpPr>
          <p:cNvPr id="6" name="Slide Number Placeholder 5"/>
          <p:cNvSpPr>
            <a:spLocks noGrp="1"/>
          </p:cNvSpPr>
          <p:nvPr>
            <p:ph type="sldNum" sz="quarter" idx="12"/>
          </p:nvPr>
        </p:nvSpPr>
        <p:spPr>
          <a:xfrm>
            <a:off x="9318629" y="9039225"/>
            <a:ext cx="3033713" cy="519113"/>
          </a:xfrm>
          <a:prstGeom prst="rect">
            <a:avLst/>
          </a:prstGeom>
        </p:spPr>
        <p:txBody>
          <a:bodyPr/>
          <a:lstStyle/>
          <a:p>
            <a:fld id="{83278DD4-ABC6-7E47-AFD7-5BF136B613DA}" type="slidenum">
              <a:rPr lang="en-US" smtClean="0"/>
              <a:t>‹#›</a:t>
            </a:fld>
            <a:endParaRPr lang="en-US" dirty="0"/>
          </a:p>
        </p:txBody>
      </p:sp>
    </p:spTree>
    <p:extLst>
      <p:ext uri="{BB962C8B-B14F-4D97-AF65-F5344CB8AC3E}">
        <p14:creationId xmlns:p14="http://schemas.microsoft.com/office/powerpoint/2010/main" val="593341736"/>
      </p:ext>
    </p:extLst>
  </p:cSld>
  <p:clrMapOvr>
    <a:masterClrMapping/>
  </p:clrMapOvr>
  <mc:AlternateContent xmlns:mc="http://schemas.openxmlformats.org/markup-compatibility/2006" xmlns:p14="http://schemas.microsoft.com/office/powerpoint/2010/main">
    <mc:Choice Requires="p14">
      <p:transition spd="slow" p14:dur="1500" advClick="0">
        <p:split orient="vert"/>
      </p:transition>
    </mc:Choice>
    <mc:Fallback xmlns="">
      <p:transition spd="slow" advClick="0">
        <p:split orient="vert"/>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74729" y="3028950"/>
            <a:ext cx="11053763" cy="2090738"/>
          </a:xfrm>
        </p:spPr>
        <p:txBody>
          <a:bodyPr/>
          <a:lstStyle/>
          <a:p>
            <a:r>
              <a:rPr lang="en-US"/>
              <a:t>Click to edit Master title style</a:t>
            </a:r>
          </a:p>
        </p:txBody>
      </p:sp>
      <p:sp>
        <p:nvSpPr>
          <p:cNvPr id="3" name="Subtitle 2"/>
          <p:cNvSpPr>
            <a:spLocks noGrp="1"/>
          </p:cNvSpPr>
          <p:nvPr>
            <p:ph type="subTitle" idx="1"/>
          </p:nvPr>
        </p:nvSpPr>
        <p:spPr>
          <a:xfrm>
            <a:off x="1951042" y="5526089"/>
            <a:ext cx="9101137" cy="2492375"/>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FBF779F-0AB2-8F4F-B242-67C63BD759D8}" type="datetimeFigureOut">
              <a:rPr lang="en-US" smtClean="0"/>
              <a:t>2/3/2025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BAB8BAE-6A2A-6344-9B6B-4DA1B320C103}" type="slidenum">
              <a:rPr lang="en-US" smtClean="0"/>
              <a:t>‹#›</a:t>
            </a:fld>
            <a:endParaRPr lang="en-US" dirty="0"/>
          </a:p>
        </p:txBody>
      </p:sp>
    </p:spTree>
    <p:extLst>
      <p:ext uri="{BB962C8B-B14F-4D97-AF65-F5344CB8AC3E}">
        <p14:creationId xmlns:p14="http://schemas.microsoft.com/office/powerpoint/2010/main" val="3392101939"/>
      </p:ext>
    </p:extLst>
  </p:cSld>
  <p:clrMapOvr>
    <a:masterClrMapping/>
  </p:clrMapOvr>
  <mc:AlternateContent xmlns:mc="http://schemas.openxmlformats.org/markup-compatibility/2006" xmlns:p14="http://schemas.microsoft.com/office/powerpoint/2010/main">
    <mc:Choice Requires="p14">
      <p:transition spd="slow" p14:dur="1500" advClick="0">
        <p:split orient="vert"/>
      </p:transition>
    </mc:Choice>
    <mc:Fallback xmlns="">
      <p:transition spd="slow" advClick="0">
        <p:split orient="vert"/>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FBF779F-0AB2-8F4F-B242-67C63BD759D8}" type="datetimeFigureOut">
              <a:rPr lang="en-US" smtClean="0"/>
              <a:t>2/3/2025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BAB8BAE-6A2A-6344-9B6B-4DA1B320C103}" type="slidenum">
              <a:rPr lang="en-US" smtClean="0"/>
              <a:t>‹#›</a:t>
            </a:fld>
            <a:endParaRPr lang="en-US" dirty="0"/>
          </a:p>
        </p:txBody>
      </p:sp>
    </p:spTree>
    <p:extLst>
      <p:ext uri="{BB962C8B-B14F-4D97-AF65-F5344CB8AC3E}">
        <p14:creationId xmlns:p14="http://schemas.microsoft.com/office/powerpoint/2010/main" val="725663558"/>
      </p:ext>
    </p:extLst>
  </p:cSld>
  <p:clrMapOvr>
    <a:masterClrMapping/>
  </p:clrMapOvr>
  <mc:AlternateContent xmlns:mc="http://schemas.openxmlformats.org/markup-compatibility/2006" xmlns:p14="http://schemas.microsoft.com/office/powerpoint/2010/main">
    <mc:Choice Requires="p14">
      <p:transition spd="slow" p14:dur="1500" advClick="0">
        <p:split orient="vert"/>
      </p:transition>
    </mc:Choice>
    <mc:Fallback xmlns="">
      <p:transition spd="slow" advClick="0">
        <p:split orient="vert"/>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027113" y="6265865"/>
            <a:ext cx="11052175" cy="1938337"/>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1027113" y="4133852"/>
            <a:ext cx="11052175" cy="2132013"/>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FBF779F-0AB2-8F4F-B242-67C63BD759D8}" type="datetimeFigureOut">
              <a:rPr lang="en-US" smtClean="0"/>
              <a:t>2/3/2025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BAB8BAE-6A2A-6344-9B6B-4DA1B320C103}" type="slidenum">
              <a:rPr lang="en-US" smtClean="0"/>
              <a:t>‹#›</a:t>
            </a:fld>
            <a:endParaRPr lang="en-US" dirty="0"/>
          </a:p>
        </p:txBody>
      </p:sp>
    </p:spTree>
    <p:extLst>
      <p:ext uri="{BB962C8B-B14F-4D97-AF65-F5344CB8AC3E}">
        <p14:creationId xmlns:p14="http://schemas.microsoft.com/office/powerpoint/2010/main" val="3114785961"/>
      </p:ext>
    </p:extLst>
  </p:cSld>
  <p:clrMapOvr>
    <a:masterClrMapping/>
  </p:clrMapOvr>
  <mc:AlternateContent xmlns:mc="http://schemas.openxmlformats.org/markup-compatibility/2006" xmlns:p14="http://schemas.microsoft.com/office/powerpoint/2010/main">
    <mc:Choice Requires="p14">
      <p:transition spd="slow" p14:dur="1500" advClick="0">
        <p:split orient="vert"/>
      </p:transition>
    </mc:Choice>
    <mc:Fallback xmlns="">
      <p:transition spd="slow" advClick="0">
        <p:split orient="vert"/>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50875" y="2274890"/>
            <a:ext cx="5773738" cy="64357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577017" y="2274890"/>
            <a:ext cx="5775325" cy="64357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FBF779F-0AB2-8F4F-B242-67C63BD759D8}" type="datetimeFigureOut">
              <a:rPr lang="en-US" smtClean="0"/>
              <a:t>2/3/2025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BAB8BAE-6A2A-6344-9B6B-4DA1B320C103}" type="slidenum">
              <a:rPr lang="en-US" smtClean="0"/>
              <a:t>‹#›</a:t>
            </a:fld>
            <a:endParaRPr lang="en-US" dirty="0"/>
          </a:p>
        </p:txBody>
      </p:sp>
    </p:spTree>
    <p:extLst>
      <p:ext uri="{BB962C8B-B14F-4D97-AF65-F5344CB8AC3E}">
        <p14:creationId xmlns:p14="http://schemas.microsoft.com/office/powerpoint/2010/main" val="4128413518"/>
      </p:ext>
    </p:extLst>
  </p:cSld>
  <p:clrMapOvr>
    <a:masterClrMapping/>
  </p:clrMapOvr>
  <mc:AlternateContent xmlns:mc="http://schemas.openxmlformats.org/markup-compatibility/2006" xmlns:p14="http://schemas.microsoft.com/office/powerpoint/2010/main">
    <mc:Choice Requires="p14">
      <p:transition spd="slow" p14:dur="1500" advClick="0">
        <p:split orient="vert"/>
      </p:transition>
    </mc:Choice>
    <mc:Fallback xmlns="">
      <p:transition spd="slow" advClick="0">
        <p:split orient="vert"/>
      </p:transition>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50875" y="2182815"/>
            <a:ext cx="5745163" cy="909637"/>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50875" y="3092452"/>
            <a:ext cx="5745163" cy="5618163"/>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605588" y="2182815"/>
            <a:ext cx="5746750" cy="909637"/>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605588" y="3092452"/>
            <a:ext cx="5746750" cy="5618163"/>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FBF779F-0AB2-8F4F-B242-67C63BD759D8}" type="datetimeFigureOut">
              <a:rPr lang="en-US" smtClean="0"/>
              <a:t>2/3/2025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BAB8BAE-6A2A-6344-9B6B-4DA1B320C103}" type="slidenum">
              <a:rPr lang="en-US" smtClean="0"/>
              <a:t>‹#›</a:t>
            </a:fld>
            <a:endParaRPr lang="en-US" dirty="0"/>
          </a:p>
        </p:txBody>
      </p:sp>
    </p:spTree>
    <p:extLst>
      <p:ext uri="{BB962C8B-B14F-4D97-AF65-F5344CB8AC3E}">
        <p14:creationId xmlns:p14="http://schemas.microsoft.com/office/powerpoint/2010/main" val="816092583"/>
      </p:ext>
    </p:extLst>
  </p:cSld>
  <p:clrMapOvr>
    <a:masterClrMapping/>
  </p:clrMapOvr>
  <mc:AlternateContent xmlns:mc="http://schemas.openxmlformats.org/markup-compatibility/2006" xmlns:p14="http://schemas.microsoft.com/office/powerpoint/2010/main">
    <mc:Choice Requires="p14">
      <p:transition spd="slow" p14:dur="1500" advClick="0">
        <p:split orient="vert"/>
      </p:transition>
    </mc:Choice>
    <mc:Fallback xmlns="">
      <p:transition spd="slow" advClick="0">
        <p:split orient="vert"/>
      </p:transition>
    </mc:Fallback>
  </mc:AlternateContent>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FBF779F-0AB2-8F4F-B242-67C63BD759D8}" type="datetimeFigureOut">
              <a:rPr lang="en-US" smtClean="0"/>
              <a:t>2/3/2025</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BAB8BAE-6A2A-6344-9B6B-4DA1B320C103}" type="slidenum">
              <a:rPr lang="en-US" smtClean="0"/>
              <a:t>‹#›</a:t>
            </a:fld>
            <a:endParaRPr lang="en-US" dirty="0"/>
          </a:p>
        </p:txBody>
      </p:sp>
    </p:spTree>
    <p:extLst>
      <p:ext uri="{BB962C8B-B14F-4D97-AF65-F5344CB8AC3E}">
        <p14:creationId xmlns:p14="http://schemas.microsoft.com/office/powerpoint/2010/main" val="716336983"/>
      </p:ext>
    </p:extLst>
  </p:cSld>
  <p:clrMapOvr>
    <a:masterClrMapping/>
  </p:clrMapOvr>
  <mc:AlternateContent xmlns:mc="http://schemas.openxmlformats.org/markup-compatibility/2006" xmlns:p14="http://schemas.microsoft.com/office/powerpoint/2010/main">
    <mc:Choice Requires="p14">
      <p:transition spd="slow" p14:dur="1500" advClick="0">
        <p:split orient="vert"/>
      </p:transition>
    </mc:Choice>
    <mc:Fallback xmlns="">
      <p:transition spd="slow" advClick="0">
        <p:split orient="vert"/>
      </p:transition>
    </mc:Fallback>
  </mc:AlternateContent>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FBF779F-0AB2-8F4F-B242-67C63BD759D8}" type="datetimeFigureOut">
              <a:rPr lang="en-US" smtClean="0"/>
              <a:t>2/3/2025</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BAB8BAE-6A2A-6344-9B6B-4DA1B320C103}" type="slidenum">
              <a:rPr lang="en-US" smtClean="0"/>
              <a:t>‹#›</a:t>
            </a:fld>
            <a:endParaRPr lang="en-US" dirty="0"/>
          </a:p>
        </p:txBody>
      </p:sp>
    </p:spTree>
    <p:extLst>
      <p:ext uri="{BB962C8B-B14F-4D97-AF65-F5344CB8AC3E}">
        <p14:creationId xmlns:p14="http://schemas.microsoft.com/office/powerpoint/2010/main" val="2542293151"/>
      </p:ext>
    </p:extLst>
  </p:cSld>
  <p:clrMapOvr>
    <a:masterClrMapping/>
  </p:clrMapOvr>
  <mc:AlternateContent xmlns:mc="http://schemas.openxmlformats.org/markup-compatibility/2006" xmlns:p14="http://schemas.microsoft.com/office/powerpoint/2010/main">
    <mc:Choice Requires="p14">
      <p:transition spd="slow" p14:dur="1500" advClick="0">
        <p:split orient="vert"/>
      </p:transition>
    </mc:Choice>
    <mc:Fallback xmlns="">
      <p:transition spd="slow" advClick="0">
        <p:split orient="vert"/>
      </p:transition>
    </mc:Fallback>
  </mc:AlternateContent>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50879" y="388939"/>
            <a:ext cx="4276725" cy="165100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5083179" y="388939"/>
            <a:ext cx="7269163" cy="832167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50879" y="2039940"/>
            <a:ext cx="4276725" cy="667067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FBF779F-0AB2-8F4F-B242-67C63BD759D8}" type="datetimeFigureOut">
              <a:rPr lang="en-US" smtClean="0"/>
              <a:t>2/3/2025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BAB8BAE-6A2A-6344-9B6B-4DA1B320C103}" type="slidenum">
              <a:rPr lang="en-US" smtClean="0"/>
              <a:t>‹#›</a:t>
            </a:fld>
            <a:endParaRPr lang="en-US" dirty="0"/>
          </a:p>
        </p:txBody>
      </p:sp>
    </p:spTree>
    <p:extLst>
      <p:ext uri="{BB962C8B-B14F-4D97-AF65-F5344CB8AC3E}">
        <p14:creationId xmlns:p14="http://schemas.microsoft.com/office/powerpoint/2010/main" val="2505488039"/>
      </p:ext>
    </p:extLst>
  </p:cSld>
  <p:clrMapOvr>
    <a:masterClrMapping/>
  </p:clrMapOvr>
  <mc:AlternateContent xmlns:mc="http://schemas.openxmlformats.org/markup-compatibility/2006" xmlns:p14="http://schemas.microsoft.com/office/powerpoint/2010/main">
    <mc:Choice Requires="p14">
      <p:transition spd="slow" p14:dur="1500" advClick="0">
        <p:split orient="vert"/>
      </p:transition>
    </mc:Choice>
    <mc:Fallback xmlns="">
      <p:transition spd="slow" advClick="0">
        <p:split orient="vert"/>
      </p:transition>
    </mc:Fallback>
  </mc:AlternateContent>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47938" y="6826251"/>
            <a:ext cx="7802562" cy="806450"/>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547938" y="871538"/>
            <a:ext cx="7802562" cy="58515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2547938" y="7632700"/>
            <a:ext cx="7802562" cy="114458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FBF779F-0AB2-8F4F-B242-67C63BD759D8}" type="datetimeFigureOut">
              <a:rPr lang="en-US" smtClean="0"/>
              <a:t>2/3/2025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BAB8BAE-6A2A-6344-9B6B-4DA1B320C103}" type="slidenum">
              <a:rPr lang="en-US" smtClean="0"/>
              <a:t>‹#›</a:t>
            </a:fld>
            <a:endParaRPr lang="en-US" dirty="0"/>
          </a:p>
        </p:txBody>
      </p:sp>
    </p:spTree>
    <p:extLst>
      <p:ext uri="{BB962C8B-B14F-4D97-AF65-F5344CB8AC3E}">
        <p14:creationId xmlns:p14="http://schemas.microsoft.com/office/powerpoint/2010/main" val="576380975"/>
      </p:ext>
    </p:extLst>
  </p:cSld>
  <p:clrMapOvr>
    <a:masterClrMapping/>
  </p:clrMapOvr>
  <mc:AlternateContent xmlns:mc="http://schemas.openxmlformats.org/markup-compatibility/2006" xmlns:p14="http://schemas.microsoft.com/office/powerpoint/2010/main">
    <mc:Choice Requires="p14">
      <p:transition spd="slow" p14:dur="1500" advClick="0">
        <p:split orient="vert"/>
      </p:transition>
    </mc:Choice>
    <mc:Fallback xmlns="">
      <p:transition spd="slow" advClick="0">
        <p:split orient="vert"/>
      </p:transition>
    </mc:Fallback>
  </mc:AlternateContent>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FBF779F-0AB2-8F4F-B242-67C63BD759D8}" type="datetimeFigureOut">
              <a:rPr lang="en-US" smtClean="0"/>
              <a:t>2/3/2025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BAB8BAE-6A2A-6344-9B6B-4DA1B320C103}" type="slidenum">
              <a:rPr lang="en-US" smtClean="0"/>
              <a:t>‹#›</a:t>
            </a:fld>
            <a:endParaRPr lang="en-US" dirty="0"/>
          </a:p>
        </p:txBody>
      </p:sp>
    </p:spTree>
    <p:extLst>
      <p:ext uri="{BB962C8B-B14F-4D97-AF65-F5344CB8AC3E}">
        <p14:creationId xmlns:p14="http://schemas.microsoft.com/office/powerpoint/2010/main" val="4147885367"/>
      </p:ext>
    </p:extLst>
  </p:cSld>
  <p:clrMapOvr>
    <a:masterClrMapping/>
  </p:clrMapOvr>
  <mc:AlternateContent xmlns:mc="http://schemas.openxmlformats.org/markup-compatibility/2006" xmlns:p14="http://schemas.microsoft.com/office/powerpoint/2010/main">
    <mc:Choice Requires="p14">
      <p:transition spd="slow" p14:dur="1500" advClick="0">
        <p:split orient="vert"/>
      </p:transition>
    </mc:Choice>
    <mc:Fallback xmlns="">
      <p:transition spd="slow" advClick="0">
        <p:split orient="vert"/>
      </p:transition>
    </mc:Fallback>
  </mc:AlternateContent>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428167" y="390525"/>
            <a:ext cx="2924175" cy="832008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50875" y="390525"/>
            <a:ext cx="8624888" cy="832008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FBF779F-0AB2-8F4F-B242-67C63BD759D8}" type="datetimeFigureOut">
              <a:rPr lang="en-US" smtClean="0"/>
              <a:t>2/3/2025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BAB8BAE-6A2A-6344-9B6B-4DA1B320C103}" type="slidenum">
              <a:rPr lang="en-US" smtClean="0"/>
              <a:t>‹#›</a:t>
            </a:fld>
            <a:endParaRPr lang="en-US" dirty="0"/>
          </a:p>
        </p:txBody>
      </p:sp>
    </p:spTree>
    <p:extLst>
      <p:ext uri="{BB962C8B-B14F-4D97-AF65-F5344CB8AC3E}">
        <p14:creationId xmlns:p14="http://schemas.microsoft.com/office/powerpoint/2010/main" val="4099150226"/>
      </p:ext>
    </p:extLst>
  </p:cSld>
  <p:clrMapOvr>
    <a:masterClrMapping/>
  </p:clrMapOvr>
  <mc:AlternateContent xmlns:mc="http://schemas.openxmlformats.org/markup-compatibility/2006" xmlns:p14="http://schemas.microsoft.com/office/powerpoint/2010/main">
    <mc:Choice Requires="p14">
      <p:transition spd="slow" p14:dur="1500" advClick="0">
        <p:split orient="vert"/>
      </p:transition>
    </mc:Choice>
    <mc:Fallback xmlns="">
      <p:transition spd="slow" advClick="0">
        <p:split orient="vert"/>
      </p:transition>
    </mc:Fallback>
  </mc:AlternateContent>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75245" y="3029447"/>
            <a:ext cx="11052731" cy="2090362"/>
          </a:xfrm>
        </p:spPr>
        <p:txBody>
          <a:bodyPr/>
          <a:lstStyle/>
          <a:p>
            <a:r>
              <a:rPr lang="en-US"/>
              <a:t>Click to edit Master title style</a:t>
            </a:r>
          </a:p>
        </p:txBody>
      </p:sp>
      <p:sp>
        <p:nvSpPr>
          <p:cNvPr id="3" name="Subtitle 2"/>
          <p:cNvSpPr>
            <a:spLocks noGrp="1"/>
          </p:cNvSpPr>
          <p:nvPr>
            <p:ph type="subTitle" idx="1"/>
          </p:nvPr>
        </p:nvSpPr>
        <p:spPr>
          <a:xfrm>
            <a:off x="1950486" y="5526143"/>
            <a:ext cx="9102249" cy="2492181"/>
          </a:xfrm>
        </p:spPr>
        <p:txBody>
          <a:bodyPr/>
          <a:lstStyle>
            <a:lvl1pPr marL="0" indent="0" algn="ctr">
              <a:buNone/>
              <a:defRPr>
                <a:solidFill>
                  <a:schemeClr val="tx1">
                    <a:tint val="75000"/>
                  </a:schemeClr>
                </a:solidFill>
              </a:defRPr>
            </a:lvl1pPr>
            <a:lvl2pPr marL="487579" indent="0" algn="ctr">
              <a:buNone/>
              <a:defRPr>
                <a:solidFill>
                  <a:schemeClr val="tx1">
                    <a:tint val="75000"/>
                  </a:schemeClr>
                </a:solidFill>
              </a:defRPr>
            </a:lvl2pPr>
            <a:lvl3pPr marL="975160" indent="0" algn="ctr">
              <a:buNone/>
              <a:defRPr>
                <a:solidFill>
                  <a:schemeClr val="tx1">
                    <a:tint val="75000"/>
                  </a:schemeClr>
                </a:solidFill>
              </a:defRPr>
            </a:lvl3pPr>
            <a:lvl4pPr marL="1462739" indent="0" algn="ctr">
              <a:buNone/>
              <a:defRPr>
                <a:solidFill>
                  <a:schemeClr val="tx1">
                    <a:tint val="75000"/>
                  </a:schemeClr>
                </a:solidFill>
              </a:defRPr>
            </a:lvl4pPr>
            <a:lvl5pPr marL="1950319" indent="0" algn="ctr">
              <a:buNone/>
              <a:defRPr>
                <a:solidFill>
                  <a:schemeClr val="tx1">
                    <a:tint val="75000"/>
                  </a:schemeClr>
                </a:solidFill>
              </a:defRPr>
            </a:lvl5pPr>
            <a:lvl6pPr marL="2437898" indent="0" algn="ctr">
              <a:buNone/>
              <a:defRPr>
                <a:solidFill>
                  <a:schemeClr val="tx1">
                    <a:tint val="75000"/>
                  </a:schemeClr>
                </a:solidFill>
              </a:defRPr>
            </a:lvl6pPr>
            <a:lvl7pPr marL="2925478" indent="0" algn="ctr">
              <a:buNone/>
              <a:defRPr>
                <a:solidFill>
                  <a:schemeClr val="tx1">
                    <a:tint val="75000"/>
                  </a:schemeClr>
                </a:solidFill>
              </a:defRPr>
            </a:lvl7pPr>
            <a:lvl8pPr marL="3413057" indent="0" algn="ctr">
              <a:buNone/>
              <a:defRPr>
                <a:solidFill>
                  <a:schemeClr val="tx1">
                    <a:tint val="75000"/>
                  </a:schemeClr>
                </a:solidFill>
              </a:defRPr>
            </a:lvl8pPr>
            <a:lvl9pPr marL="3900636"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0E5ABF67-DA71-5B41-AF91-154A8A729C51}" type="datetimeFigureOut">
              <a:rPr lang="en-US" smtClean="0"/>
              <a:t>2/3/2025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9692AEC-C23E-5F43-AEB2-7D39C5A693F9}" type="slidenum">
              <a:rPr lang="en-US" smtClean="0"/>
              <a:t>‹#›</a:t>
            </a:fld>
            <a:endParaRPr lang="en-US" dirty="0"/>
          </a:p>
        </p:txBody>
      </p:sp>
    </p:spTree>
    <p:extLst>
      <p:ext uri="{BB962C8B-B14F-4D97-AF65-F5344CB8AC3E}">
        <p14:creationId xmlns:p14="http://schemas.microsoft.com/office/powerpoint/2010/main" val="257211363"/>
      </p:ext>
    </p:extLst>
  </p:cSld>
  <p:clrMapOvr>
    <a:masterClrMapping/>
  </p:clrMapOvr>
  <mc:AlternateContent xmlns:mc="http://schemas.openxmlformats.org/markup-compatibility/2006" xmlns:p14="http://schemas.microsoft.com/office/powerpoint/2010/main">
    <mc:Choice Requires="p14">
      <p:transition spd="slow" p14:dur="1500" advClick="0">
        <p:split orient="vert"/>
      </p:transition>
    </mc:Choice>
    <mc:Fallback xmlns="">
      <p:transition spd="slow" advClick="0">
        <p:split orient="vert"/>
      </p:transition>
    </mc:Fallback>
  </mc:AlternateContent>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0E5ABF67-DA71-5B41-AF91-154A8A729C51}" type="datetimeFigureOut">
              <a:rPr lang="en-US" smtClean="0"/>
              <a:t>2/3/2025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9692AEC-C23E-5F43-AEB2-7D39C5A693F9}" type="slidenum">
              <a:rPr lang="en-US" smtClean="0"/>
              <a:t>‹#›</a:t>
            </a:fld>
            <a:endParaRPr lang="en-US" dirty="0"/>
          </a:p>
        </p:txBody>
      </p:sp>
    </p:spTree>
    <p:extLst>
      <p:ext uri="{BB962C8B-B14F-4D97-AF65-F5344CB8AC3E}">
        <p14:creationId xmlns:p14="http://schemas.microsoft.com/office/powerpoint/2010/main" val="4045007588"/>
      </p:ext>
    </p:extLst>
  </p:cSld>
  <p:clrMapOvr>
    <a:masterClrMapping/>
  </p:clrMapOvr>
  <mc:AlternateContent xmlns:mc="http://schemas.openxmlformats.org/markup-compatibility/2006" xmlns:p14="http://schemas.microsoft.com/office/powerpoint/2010/main">
    <mc:Choice Requires="p14">
      <p:transition spd="slow" p14:dur="1500" advClick="0">
        <p:split orient="vert"/>
      </p:transition>
    </mc:Choice>
    <mc:Fallback xmlns="">
      <p:transition spd="slow" advClick="0">
        <p:split orient="vert"/>
      </p:transition>
    </mc:Fallback>
  </mc:AlternateContent>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027164" y="6266572"/>
            <a:ext cx="11052731" cy="1936858"/>
          </a:xfrm>
        </p:spPr>
        <p:txBody>
          <a:bodyPr anchor="t"/>
          <a:lstStyle>
            <a:lvl1pPr algn="l">
              <a:defRPr sz="4275" b="1" cap="all"/>
            </a:lvl1pPr>
          </a:lstStyle>
          <a:p>
            <a:r>
              <a:rPr lang="en-US"/>
              <a:t>Click to edit Master title style</a:t>
            </a:r>
          </a:p>
        </p:txBody>
      </p:sp>
      <p:sp>
        <p:nvSpPr>
          <p:cNvPr id="3" name="Text Placeholder 2"/>
          <p:cNvSpPr>
            <a:spLocks noGrp="1"/>
          </p:cNvSpPr>
          <p:nvPr>
            <p:ph type="body" idx="1"/>
          </p:nvPr>
        </p:nvSpPr>
        <p:spPr>
          <a:xfrm>
            <a:off x="1027164" y="4133322"/>
            <a:ext cx="11052731" cy="2133252"/>
          </a:xfrm>
        </p:spPr>
        <p:txBody>
          <a:bodyPr anchor="b"/>
          <a:lstStyle>
            <a:lvl1pPr marL="0" indent="0">
              <a:buNone/>
              <a:defRPr sz="2100">
                <a:solidFill>
                  <a:schemeClr val="tx1">
                    <a:tint val="75000"/>
                  </a:schemeClr>
                </a:solidFill>
              </a:defRPr>
            </a:lvl1pPr>
            <a:lvl2pPr marL="487579" indent="0">
              <a:buNone/>
              <a:defRPr sz="1950">
                <a:solidFill>
                  <a:schemeClr val="tx1">
                    <a:tint val="75000"/>
                  </a:schemeClr>
                </a:solidFill>
              </a:defRPr>
            </a:lvl2pPr>
            <a:lvl3pPr marL="975160" indent="0">
              <a:buNone/>
              <a:defRPr sz="1725">
                <a:solidFill>
                  <a:schemeClr val="tx1">
                    <a:tint val="75000"/>
                  </a:schemeClr>
                </a:solidFill>
              </a:defRPr>
            </a:lvl3pPr>
            <a:lvl4pPr marL="1462739" indent="0">
              <a:buNone/>
              <a:defRPr sz="1499">
                <a:solidFill>
                  <a:schemeClr val="tx1">
                    <a:tint val="75000"/>
                  </a:schemeClr>
                </a:solidFill>
              </a:defRPr>
            </a:lvl4pPr>
            <a:lvl5pPr marL="1950319" indent="0">
              <a:buNone/>
              <a:defRPr sz="1499">
                <a:solidFill>
                  <a:schemeClr val="tx1">
                    <a:tint val="75000"/>
                  </a:schemeClr>
                </a:solidFill>
              </a:defRPr>
            </a:lvl5pPr>
            <a:lvl6pPr marL="2437898" indent="0">
              <a:buNone/>
              <a:defRPr sz="1499">
                <a:solidFill>
                  <a:schemeClr val="tx1">
                    <a:tint val="75000"/>
                  </a:schemeClr>
                </a:solidFill>
              </a:defRPr>
            </a:lvl6pPr>
            <a:lvl7pPr marL="2925478" indent="0">
              <a:buNone/>
              <a:defRPr sz="1499">
                <a:solidFill>
                  <a:schemeClr val="tx1">
                    <a:tint val="75000"/>
                  </a:schemeClr>
                </a:solidFill>
              </a:defRPr>
            </a:lvl7pPr>
            <a:lvl8pPr marL="3413057" indent="0">
              <a:buNone/>
              <a:defRPr sz="1499">
                <a:solidFill>
                  <a:schemeClr val="tx1">
                    <a:tint val="75000"/>
                  </a:schemeClr>
                </a:solidFill>
              </a:defRPr>
            </a:lvl8pPr>
            <a:lvl9pPr marL="3900636" indent="0">
              <a:buNone/>
              <a:defRPr sz="1499">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E5ABF67-DA71-5B41-AF91-154A8A729C51}" type="datetimeFigureOut">
              <a:rPr lang="en-US" smtClean="0"/>
              <a:t>2/3/2025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9692AEC-C23E-5F43-AEB2-7D39C5A693F9}" type="slidenum">
              <a:rPr lang="en-US" smtClean="0"/>
              <a:t>‹#›</a:t>
            </a:fld>
            <a:endParaRPr lang="en-US" dirty="0"/>
          </a:p>
        </p:txBody>
      </p:sp>
    </p:spTree>
    <p:extLst>
      <p:ext uri="{BB962C8B-B14F-4D97-AF65-F5344CB8AC3E}">
        <p14:creationId xmlns:p14="http://schemas.microsoft.com/office/powerpoint/2010/main" val="1396202510"/>
      </p:ext>
    </p:extLst>
  </p:cSld>
  <p:clrMapOvr>
    <a:masterClrMapping/>
  </p:clrMapOvr>
  <mc:AlternateContent xmlns:mc="http://schemas.openxmlformats.org/markup-compatibility/2006" xmlns:p14="http://schemas.microsoft.com/office/powerpoint/2010/main">
    <mc:Choice Requires="p14">
      <p:transition spd="slow" p14:dur="1500" advClick="0">
        <p:split orient="vert"/>
      </p:transition>
    </mc:Choice>
    <mc:Fallback xmlns="">
      <p:transition spd="slow" advClick="0">
        <p:split orient="vert"/>
      </p:transition>
    </mc:Fallback>
  </mc:AlternateContent>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50161" y="2275470"/>
            <a:ext cx="5743086" cy="6435878"/>
          </a:xfrm>
        </p:spPr>
        <p:txBody>
          <a:bodyPr/>
          <a:lstStyle>
            <a:lvl1pPr>
              <a:defRPr sz="3000"/>
            </a:lvl1pPr>
            <a:lvl2pPr>
              <a:defRPr sz="2550"/>
            </a:lvl2pPr>
            <a:lvl3pPr>
              <a:defRPr sz="2100"/>
            </a:lvl3pPr>
            <a:lvl4pPr>
              <a:defRPr sz="1950"/>
            </a:lvl4pPr>
            <a:lvl5pPr>
              <a:defRPr sz="1950"/>
            </a:lvl5pPr>
            <a:lvl6pPr>
              <a:defRPr sz="1950"/>
            </a:lvl6pPr>
            <a:lvl7pPr>
              <a:defRPr sz="1950"/>
            </a:lvl7pPr>
            <a:lvl8pPr>
              <a:defRPr sz="1950"/>
            </a:lvl8pPr>
            <a:lvl9pPr>
              <a:defRPr sz="195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609966" y="2275470"/>
            <a:ext cx="5743086" cy="6435878"/>
          </a:xfrm>
        </p:spPr>
        <p:txBody>
          <a:bodyPr/>
          <a:lstStyle>
            <a:lvl1pPr>
              <a:defRPr sz="3000"/>
            </a:lvl1pPr>
            <a:lvl2pPr>
              <a:defRPr sz="2550"/>
            </a:lvl2pPr>
            <a:lvl3pPr>
              <a:defRPr sz="2100"/>
            </a:lvl3pPr>
            <a:lvl4pPr>
              <a:defRPr sz="1950"/>
            </a:lvl4pPr>
            <a:lvl5pPr>
              <a:defRPr sz="1950"/>
            </a:lvl5pPr>
            <a:lvl6pPr>
              <a:defRPr sz="1950"/>
            </a:lvl6pPr>
            <a:lvl7pPr>
              <a:defRPr sz="1950"/>
            </a:lvl7pPr>
            <a:lvl8pPr>
              <a:defRPr sz="1950"/>
            </a:lvl8pPr>
            <a:lvl9pPr>
              <a:defRPr sz="195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0E5ABF67-DA71-5B41-AF91-154A8A729C51}" type="datetimeFigureOut">
              <a:rPr lang="en-US" smtClean="0"/>
              <a:t>2/3/2025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B9692AEC-C23E-5F43-AEB2-7D39C5A693F9}" type="slidenum">
              <a:rPr lang="en-US" smtClean="0"/>
              <a:t>‹#›</a:t>
            </a:fld>
            <a:endParaRPr lang="en-US" dirty="0"/>
          </a:p>
        </p:txBody>
      </p:sp>
    </p:spTree>
    <p:extLst>
      <p:ext uri="{BB962C8B-B14F-4D97-AF65-F5344CB8AC3E}">
        <p14:creationId xmlns:p14="http://schemas.microsoft.com/office/powerpoint/2010/main" val="3867557398"/>
      </p:ext>
    </p:extLst>
  </p:cSld>
  <p:clrMapOvr>
    <a:masterClrMapping/>
  </p:clrMapOvr>
  <mc:AlternateContent xmlns:mc="http://schemas.openxmlformats.org/markup-compatibility/2006" xmlns:p14="http://schemas.microsoft.com/office/powerpoint/2010/main">
    <mc:Choice Requires="p14">
      <p:transition spd="slow" p14:dur="1500" advClick="0">
        <p:split orient="vert"/>
      </p:transition>
    </mc:Choice>
    <mc:Fallback xmlns="">
      <p:transition spd="slow" advClick="0">
        <p:split orient="vert"/>
      </p:transition>
    </mc:Fallback>
  </mc:AlternateContent>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50162" y="2182916"/>
            <a:ext cx="5745344" cy="909736"/>
          </a:xfrm>
        </p:spPr>
        <p:txBody>
          <a:bodyPr anchor="b"/>
          <a:lstStyle>
            <a:lvl1pPr marL="0" indent="0">
              <a:buNone/>
              <a:defRPr sz="2550" b="1"/>
            </a:lvl1pPr>
            <a:lvl2pPr marL="487579" indent="0">
              <a:buNone/>
              <a:defRPr sz="2100" b="1"/>
            </a:lvl2pPr>
            <a:lvl3pPr marL="975160" indent="0">
              <a:buNone/>
              <a:defRPr sz="1950" b="1"/>
            </a:lvl3pPr>
            <a:lvl4pPr marL="1462739" indent="0">
              <a:buNone/>
              <a:defRPr sz="1725" b="1"/>
            </a:lvl4pPr>
            <a:lvl5pPr marL="1950319" indent="0">
              <a:buNone/>
              <a:defRPr sz="1725" b="1"/>
            </a:lvl5pPr>
            <a:lvl6pPr marL="2437898" indent="0">
              <a:buNone/>
              <a:defRPr sz="1725" b="1"/>
            </a:lvl6pPr>
            <a:lvl7pPr marL="2925478" indent="0">
              <a:buNone/>
              <a:defRPr sz="1725" b="1"/>
            </a:lvl7pPr>
            <a:lvl8pPr marL="3413057" indent="0">
              <a:buNone/>
              <a:defRPr sz="1725" b="1"/>
            </a:lvl8pPr>
            <a:lvl9pPr marL="3900636" indent="0">
              <a:buNone/>
              <a:defRPr sz="1725" b="1"/>
            </a:lvl9pPr>
          </a:lstStyle>
          <a:p>
            <a:pPr lvl="0"/>
            <a:r>
              <a:rPr lang="en-US"/>
              <a:t>Click to edit Master text styles</a:t>
            </a:r>
          </a:p>
        </p:txBody>
      </p:sp>
      <p:sp>
        <p:nvSpPr>
          <p:cNvPr id="4" name="Content Placeholder 3"/>
          <p:cNvSpPr>
            <a:spLocks noGrp="1"/>
          </p:cNvSpPr>
          <p:nvPr>
            <p:ph sz="half" idx="2"/>
          </p:nvPr>
        </p:nvSpPr>
        <p:spPr>
          <a:xfrm>
            <a:off x="650162" y="3092654"/>
            <a:ext cx="5745344" cy="5618695"/>
          </a:xfrm>
        </p:spPr>
        <p:txBody>
          <a:bodyPr/>
          <a:lstStyle>
            <a:lvl1pPr>
              <a:defRPr sz="2550"/>
            </a:lvl1pPr>
            <a:lvl2pPr>
              <a:defRPr sz="2100"/>
            </a:lvl2pPr>
            <a:lvl3pPr>
              <a:defRPr sz="1950"/>
            </a:lvl3pPr>
            <a:lvl4pPr>
              <a:defRPr sz="1725"/>
            </a:lvl4pPr>
            <a:lvl5pPr>
              <a:defRPr sz="1725"/>
            </a:lvl5pPr>
            <a:lvl6pPr>
              <a:defRPr sz="1725"/>
            </a:lvl6pPr>
            <a:lvl7pPr>
              <a:defRPr sz="1725"/>
            </a:lvl7pPr>
            <a:lvl8pPr>
              <a:defRPr sz="1725"/>
            </a:lvl8pPr>
            <a:lvl9pPr>
              <a:defRPr sz="1725"/>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605456" y="2182916"/>
            <a:ext cx="5747601" cy="909736"/>
          </a:xfrm>
        </p:spPr>
        <p:txBody>
          <a:bodyPr anchor="b"/>
          <a:lstStyle>
            <a:lvl1pPr marL="0" indent="0">
              <a:buNone/>
              <a:defRPr sz="2550" b="1"/>
            </a:lvl1pPr>
            <a:lvl2pPr marL="487579" indent="0">
              <a:buNone/>
              <a:defRPr sz="2100" b="1"/>
            </a:lvl2pPr>
            <a:lvl3pPr marL="975160" indent="0">
              <a:buNone/>
              <a:defRPr sz="1950" b="1"/>
            </a:lvl3pPr>
            <a:lvl4pPr marL="1462739" indent="0">
              <a:buNone/>
              <a:defRPr sz="1725" b="1"/>
            </a:lvl4pPr>
            <a:lvl5pPr marL="1950319" indent="0">
              <a:buNone/>
              <a:defRPr sz="1725" b="1"/>
            </a:lvl5pPr>
            <a:lvl6pPr marL="2437898" indent="0">
              <a:buNone/>
              <a:defRPr sz="1725" b="1"/>
            </a:lvl6pPr>
            <a:lvl7pPr marL="2925478" indent="0">
              <a:buNone/>
              <a:defRPr sz="1725" b="1"/>
            </a:lvl7pPr>
            <a:lvl8pPr marL="3413057" indent="0">
              <a:buNone/>
              <a:defRPr sz="1725" b="1"/>
            </a:lvl8pPr>
            <a:lvl9pPr marL="3900636" indent="0">
              <a:buNone/>
              <a:defRPr sz="1725" b="1"/>
            </a:lvl9pPr>
          </a:lstStyle>
          <a:p>
            <a:pPr lvl="0"/>
            <a:r>
              <a:rPr lang="en-US"/>
              <a:t>Click to edit Master text styles</a:t>
            </a:r>
          </a:p>
        </p:txBody>
      </p:sp>
      <p:sp>
        <p:nvSpPr>
          <p:cNvPr id="6" name="Content Placeholder 5"/>
          <p:cNvSpPr>
            <a:spLocks noGrp="1"/>
          </p:cNvSpPr>
          <p:nvPr>
            <p:ph sz="quarter" idx="4"/>
          </p:nvPr>
        </p:nvSpPr>
        <p:spPr>
          <a:xfrm>
            <a:off x="6605456" y="3092654"/>
            <a:ext cx="5747601" cy="5618695"/>
          </a:xfrm>
        </p:spPr>
        <p:txBody>
          <a:bodyPr/>
          <a:lstStyle>
            <a:lvl1pPr>
              <a:defRPr sz="2550"/>
            </a:lvl1pPr>
            <a:lvl2pPr>
              <a:defRPr sz="2100"/>
            </a:lvl2pPr>
            <a:lvl3pPr>
              <a:defRPr sz="1950"/>
            </a:lvl3pPr>
            <a:lvl4pPr>
              <a:defRPr sz="1725"/>
            </a:lvl4pPr>
            <a:lvl5pPr>
              <a:defRPr sz="1725"/>
            </a:lvl5pPr>
            <a:lvl6pPr>
              <a:defRPr sz="1725"/>
            </a:lvl6pPr>
            <a:lvl7pPr>
              <a:defRPr sz="1725"/>
            </a:lvl7pPr>
            <a:lvl8pPr>
              <a:defRPr sz="1725"/>
            </a:lvl8pPr>
            <a:lvl9pPr>
              <a:defRPr sz="1725"/>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0E5ABF67-DA71-5B41-AF91-154A8A729C51}" type="datetimeFigureOut">
              <a:rPr lang="en-US" smtClean="0"/>
              <a:t>2/3/2025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B9692AEC-C23E-5F43-AEB2-7D39C5A693F9}" type="slidenum">
              <a:rPr lang="en-US" smtClean="0"/>
              <a:t>‹#›</a:t>
            </a:fld>
            <a:endParaRPr lang="en-US" dirty="0"/>
          </a:p>
        </p:txBody>
      </p:sp>
    </p:spTree>
    <p:extLst>
      <p:ext uri="{BB962C8B-B14F-4D97-AF65-F5344CB8AC3E}">
        <p14:creationId xmlns:p14="http://schemas.microsoft.com/office/powerpoint/2010/main" val="2032497845"/>
      </p:ext>
    </p:extLst>
  </p:cSld>
  <p:clrMapOvr>
    <a:masterClrMapping/>
  </p:clrMapOvr>
  <mc:AlternateContent xmlns:mc="http://schemas.openxmlformats.org/markup-compatibility/2006" xmlns:p14="http://schemas.microsoft.com/office/powerpoint/2010/main">
    <mc:Choice Requires="p14">
      <p:transition spd="slow" p14:dur="1500" advClick="0">
        <p:split orient="vert"/>
      </p:transition>
    </mc:Choice>
    <mc:Fallback xmlns="">
      <p:transition spd="slow" advClick="0">
        <p:split orient="vert"/>
      </p:transition>
    </mc:Fallback>
  </mc:AlternateContent>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0E5ABF67-DA71-5B41-AF91-154A8A729C51}" type="datetimeFigureOut">
              <a:rPr lang="en-US" smtClean="0"/>
              <a:t>2/3/2025</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B9692AEC-C23E-5F43-AEB2-7D39C5A693F9}" type="slidenum">
              <a:rPr lang="en-US" smtClean="0"/>
              <a:t>‹#›</a:t>
            </a:fld>
            <a:endParaRPr lang="en-US" dirty="0"/>
          </a:p>
        </p:txBody>
      </p:sp>
    </p:spTree>
    <p:extLst>
      <p:ext uri="{BB962C8B-B14F-4D97-AF65-F5344CB8AC3E}">
        <p14:creationId xmlns:p14="http://schemas.microsoft.com/office/powerpoint/2010/main" val="1990332978"/>
      </p:ext>
    </p:extLst>
  </p:cSld>
  <p:clrMapOvr>
    <a:masterClrMapping/>
  </p:clrMapOvr>
  <mc:AlternateContent xmlns:mc="http://schemas.openxmlformats.org/markup-compatibility/2006" xmlns:p14="http://schemas.microsoft.com/office/powerpoint/2010/main">
    <mc:Choice Requires="p14">
      <p:transition spd="slow" p14:dur="1500" advClick="0">
        <p:split orient="vert"/>
      </p:transition>
    </mc:Choice>
    <mc:Fallback xmlns="">
      <p:transition spd="slow" advClick="0">
        <p:split orient="vert"/>
      </p:transition>
    </mc:Fallback>
  </mc:AlternateContent>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E5ABF67-DA71-5B41-AF91-154A8A729C51}" type="datetimeFigureOut">
              <a:rPr lang="en-US" smtClean="0"/>
              <a:t>2/3/2025</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B9692AEC-C23E-5F43-AEB2-7D39C5A693F9}" type="slidenum">
              <a:rPr lang="en-US" smtClean="0"/>
              <a:t>‹#›</a:t>
            </a:fld>
            <a:endParaRPr lang="en-US" dirty="0"/>
          </a:p>
        </p:txBody>
      </p:sp>
    </p:spTree>
    <p:extLst>
      <p:ext uri="{BB962C8B-B14F-4D97-AF65-F5344CB8AC3E}">
        <p14:creationId xmlns:p14="http://schemas.microsoft.com/office/powerpoint/2010/main" val="258432682"/>
      </p:ext>
    </p:extLst>
  </p:cSld>
  <p:clrMapOvr>
    <a:masterClrMapping/>
  </p:clrMapOvr>
  <mc:AlternateContent xmlns:mc="http://schemas.openxmlformats.org/markup-compatibility/2006" xmlns:p14="http://schemas.microsoft.com/office/powerpoint/2010/main">
    <mc:Choice Requires="p14">
      <p:transition spd="slow" p14:dur="1500" advClick="0">
        <p:split orient="vert"/>
      </p:transition>
    </mc:Choice>
    <mc:Fallback xmlns="">
      <p:transition spd="slow" advClick="0">
        <p:split orient="vert"/>
      </p:transition>
    </mc:Fallback>
  </mc:AlternateContent>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50167" y="388276"/>
            <a:ext cx="4277967" cy="1652424"/>
          </a:xfrm>
        </p:spPr>
        <p:txBody>
          <a:bodyPr anchor="b"/>
          <a:lstStyle>
            <a:lvl1pPr algn="l">
              <a:defRPr sz="2100" b="1"/>
            </a:lvl1pPr>
          </a:lstStyle>
          <a:p>
            <a:r>
              <a:rPr lang="en-US"/>
              <a:t>Click to edit Master title style</a:t>
            </a:r>
          </a:p>
        </p:txBody>
      </p:sp>
      <p:sp>
        <p:nvSpPr>
          <p:cNvPr id="3" name="Content Placeholder 2"/>
          <p:cNvSpPr>
            <a:spLocks noGrp="1"/>
          </p:cNvSpPr>
          <p:nvPr>
            <p:ph idx="1"/>
          </p:nvPr>
        </p:nvSpPr>
        <p:spPr>
          <a:xfrm>
            <a:off x="5083900" y="388279"/>
            <a:ext cx="7269157" cy="8323073"/>
          </a:xfrm>
        </p:spPr>
        <p:txBody>
          <a:bodyPr/>
          <a:lstStyle>
            <a:lvl1pPr>
              <a:defRPr sz="3450"/>
            </a:lvl1pPr>
            <a:lvl2pPr>
              <a:defRPr sz="3000"/>
            </a:lvl2pPr>
            <a:lvl3pPr>
              <a:defRPr sz="2550"/>
            </a:lvl3pPr>
            <a:lvl4pPr>
              <a:defRPr sz="2100"/>
            </a:lvl4pPr>
            <a:lvl5pPr>
              <a:defRPr sz="2100"/>
            </a:lvl5pPr>
            <a:lvl6pPr>
              <a:defRPr sz="2100"/>
            </a:lvl6pPr>
            <a:lvl7pPr>
              <a:defRPr sz="2100"/>
            </a:lvl7pPr>
            <a:lvl8pPr>
              <a:defRPr sz="2100"/>
            </a:lvl8pPr>
            <a:lvl9pPr>
              <a:defRPr sz="21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50167" y="2040701"/>
            <a:ext cx="4277967" cy="6670648"/>
          </a:xfrm>
        </p:spPr>
        <p:txBody>
          <a:bodyPr/>
          <a:lstStyle>
            <a:lvl1pPr marL="0" indent="0">
              <a:buNone/>
              <a:defRPr sz="1499"/>
            </a:lvl1pPr>
            <a:lvl2pPr marL="487579" indent="0">
              <a:buNone/>
              <a:defRPr sz="1274"/>
            </a:lvl2pPr>
            <a:lvl3pPr marL="975160" indent="0">
              <a:buNone/>
              <a:defRPr sz="1049"/>
            </a:lvl3pPr>
            <a:lvl4pPr marL="1462739" indent="0">
              <a:buNone/>
              <a:defRPr sz="975"/>
            </a:lvl4pPr>
            <a:lvl5pPr marL="1950319" indent="0">
              <a:buNone/>
              <a:defRPr sz="975"/>
            </a:lvl5pPr>
            <a:lvl6pPr marL="2437898" indent="0">
              <a:buNone/>
              <a:defRPr sz="975"/>
            </a:lvl6pPr>
            <a:lvl7pPr marL="2925478" indent="0">
              <a:buNone/>
              <a:defRPr sz="975"/>
            </a:lvl7pPr>
            <a:lvl8pPr marL="3413057" indent="0">
              <a:buNone/>
              <a:defRPr sz="975"/>
            </a:lvl8pPr>
            <a:lvl9pPr marL="3900636" indent="0">
              <a:buNone/>
              <a:defRPr sz="975"/>
            </a:lvl9pPr>
          </a:lstStyle>
          <a:p>
            <a:pPr lvl="0"/>
            <a:r>
              <a:rPr lang="en-US"/>
              <a:t>Click to edit Master text styles</a:t>
            </a:r>
          </a:p>
        </p:txBody>
      </p:sp>
      <p:sp>
        <p:nvSpPr>
          <p:cNvPr id="5" name="Date Placeholder 4"/>
          <p:cNvSpPr>
            <a:spLocks noGrp="1"/>
          </p:cNvSpPr>
          <p:nvPr>
            <p:ph type="dt" sz="half" idx="10"/>
          </p:nvPr>
        </p:nvSpPr>
        <p:spPr/>
        <p:txBody>
          <a:bodyPr/>
          <a:lstStyle/>
          <a:p>
            <a:fld id="{0E5ABF67-DA71-5B41-AF91-154A8A729C51}" type="datetimeFigureOut">
              <a:rPr lang="en-US" smtClean="0"/>
              <a:t>2/3/2025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B9692AEC-C23E-5F43-AEB2-7D39C5A693F9}" type="slidenum">
              <a:rPr lang="en-US" smtClean="0"/>
              <a:t>‹#›</a:t>
            </a:fld>
            <a:endParaRPr lang="en-US" dirty="0"/>
          </a:p>
        </p:txBody>
      </p:sp>
    </p:spTree>
    <p:extLst>
      <p:ext uri="{BB962C8B-B14F-4D97-AF65-F5344CB8AC3E}">
        <p14:creationId xmlns:p14="http://schemas.microsoft.com/office/powerpoint/2010/main" val="2487688665"/>
      </p:ext>
    </p:extLst>
  </p:cSld>
  <p:clrMapOvr>
    <a:masterClrMapping/>
  </p:clrMapOvr>
  <mc:AlternateContent xmlns:mc="http://schemas.openxmlformats.org/markup-compatibility/2006" xmlns:p14="http://schemas.microsoft.com/office/powerpoint/2010/main">
    <mc:Choice Requires="p14">
      <p:transition spd="slow" p14:dur="1500" advClick="0">
        <p:split orient="vert"/>
      </p:transition>
    </mc:Choice>
    <mc:Fallback xmlns="">
      <p:transition spd="slow" advClick="0">
        <p:split orient="vert"/>
      </p:transition>
    </mc:Fallback>
  </mc:AlternateContent>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48721" y="6826409"/>
            <a:ext cx="7801928" cy="805896"/>
          </a:xfrm>
        </p:spPr>
        <p:txBody>
          <a:bodyPr anchor="b"/>
          <a:lstStyle>
            <a:lvl1pPr algn="l">
              <a:defRPr sz="2100" b="1"/>
            </a:lvl1pPr>
          </a:lstStyle>
          <a:p>
            <a:r>
              <a:rPr lang="en-US"/>
              <a:t>Click to edit Master title style</a:t>
            </a:r>
          </a:p>
        </p:txBody>
      </p:sp>
      <p:sp>
        <p:nvSpPr>
          <p:cNvPr id="3" name="Picture Placeholder 2"/>
          <p:cNvSpPr>
            <a:spLocks noGrp="1"/>
          </p:cNvSpPr>
          <p:nvPr>
            <p:ph type="pic" idx="1"/>
          </p:nvPr>
        </p:nvSpPr>
        <p:spPr>
          <a:xfrm>
            <a:off x="2548721" y="871360"/>
            <a:ext cx="7801928" cy="5851208"/>
          </a:xfrm>
        </p:spPr>
        <p:txBody>
          <a:bodyPr/>
          <a:lstStyle>
            <a:lvl1pPr marL="0" indent="0">
              <a:buNone/>
              <a:defRPr sz="3450"/>
            </a:lvl1pPr>
            <a:lvl2pPr marL="487579" indent="0">
              <a:buNone/>
              <a:defRPr sz="3000"/>
            </a:lvl2pPr>
            <a:lvl3pPr marL="975160" indent="0">
              <a:buNone/>
              <a:defRPr sz="2550"/>
            </a:lvl3pPr>
            <a:lvl4pPr marL="1462739" indent="0">
              <a:buNone/>
              <a:defRPr sz="2100"/>
            </a:lvl4pPr>
            <a:lvl5pPr marL="1950319" indent="0">
              <a:buNone/>
              <a:defRPr sz="2100"/>
            </a:lvl5pPr>
            <a:lvl6pPr marL="2437898" indent="0">
              <a:buNone/>
              <a:defRPr sz="2100"/>
            </a:lvl6pPr>
            <a:lvl7pPr marL="2925478" indent="0">
              <a:buNone/>
              <a:defRPr sz="2100"/>
            </a:lvl7pPr>
            <a:lvl8pPr marL="3413057" indent="0">
              <a:buNone/>
              <a:defRPr sz="2100"/>
            </a:lvl8pPr>
            <a:lvl9pPr marL="3900636" indent="0">
              <a:buNone/>
              <a:defRPr sz="2100"/>
            </a:lvl9pPr>
          </a:lstStyle>
          <a:p>
            <a:endParaRPr lang="en-US" dirty="0"/>
          </a:p>
        </p:txBody>
      </p:sp>
      <p:sp>
        <p:nvSpPr>
          <p:cNvPr id="4" name="Text Placeholder 3"/>
          <p:cNvSpPr>
            <a:spLocks noGrp="1"/>
          </p:cNvSpPr>
          <p:nvPr>
            <p:ph type="body" sz="half" idx="2"/>
          </p:nvPr>
        </p:nvSpPr>
        <p:spPr>
          <a:xfrm>
            <a:off x="2548721" y="7632306"/>
            <a:ext cx="7801928" cy="1144506"/>
          </a:xfrm>
        </p:spPr>
        <p:txBody>
          <a:bodyPr/>
          <a:lstStyle>
            <a:lvl1pPr marL="0" indent="0">
              <a:buNone/>
              <a:defRPr sz="1499"/>
            </a:lvl1pPr>
            <a:lvl2pPr marL="487579" indent="0">
              <a:buNone/>
              <a:defRPr sz="1274"/>
            </a:lvl2pPr>
            <a:lvl3pPr marL="975160" indent="0">
              <a:buNone/>
              <a:defRPr sz="1049"/>
            </a:lvl3pPr>
            <a:lvl4pPr marL="1462739" indent="0">
              <a:buNone/>
              <a:defRPr sz="975"/>
            </a:lvl4pPr>
            <a:lvl5pPr marL="1950319" indent="0">
              <a:buNone/>
              <a:defRPr sz="975"/>
            </a:lvl5pPr>
            <a:lvl6pPr marL="2437898" indent="0">
              <a:buNone/>
              <a:defRPr sz="975"/>
            </a:lvl6pPr>
            <a:lvl7pPr marL="2925478" indent="0">
              <a:buNone/>
              <a:defRPr sz="975"/>
            </a:lvl7pPr>
            <a:lvl8pPr marL="3413057" indent="0">
              <a:buNone/>
              <a:defRPr sz="975"/>
            </a:lvl8pPr>
            <a:lvl9pPr marL="3900636" indent="0">
              <a:buNone/>
              <a:defRPr sz="975"/>
            </a:lvl9pPr>
          </a:lstStyle>
          <a:p>
            <a:pPr lvl="0"/>
            <a:r>
              <a:rPr lang="en-US"/>
              <a:t>Click to edit Master text styles</a:t>
            </a:r>
          </a:p>
        </p:txBody>
      </p:sp>
      <p:sp>
        <p:nvSpPr>
          <p:cNvPr id="5" name="Date Placeholder 4"/>
          <p:cNvSpPr>
            <a:spLocks noGrp="1"/>
          </p:cNvSpPr>
          <p:nvPr>
            <p:ph type="dt" sz="half" idx="10"/>
          </p:nvPr>
        </p:nvSpPr>
        <p:spPr/>
        <p:txBody>
          <a:bodyPr/>
          <a:lstStyle/>
          <a:p>
            <a:fld id="{0E5ABF67-DA71-5B41-AF91-154A8A729C51}" type="datetimeFigureOut">
              <a:rPr lang="en-US" smtClean="0"/>
              <a:t>2/3/2025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B9692AEC-C23E-5F43-AEB2-7D39C5A693F9}" type="slidenum">
              <a:rPr lang="en-US" smtClean="0"/>
              <a:t>‹#›</a:t>
            </a:fld>
            <a:endParaRPr lang="en-US" dirty="0"/>
          </a:p>
        </p:txBody>
      </p:sp>
    </p:spTree>
    <p:extLst>
      <p:ext uri="{BB962C8B-B14F-4D97-AF65-F5344CB8AC3E}">
        <p14:creationId xmlns:p14="http://schemas.microsoft.com/office/powerpoint/2010/main" val="81739524"/>
      </p:ext>
    </p:extLst>
  </p:cSld>
  <p:clrMapOvr>
    <a:masterClrMapping/>
  </p:clrMapOvr>
  <mc:AlternateContent xmlns:mc="http://schemas.openxmlformats.org/markup-compatibility/2006" xmlns:p14="http://schemas.microsoft.com/office/powerpoint/2010/main">
    <mc:Choice Requires="p14">
      <p:transition spd="slow" p14:dur="1500" advClick="0">
        <p:split orient="vert"/>
      </p:transition>
    </mc:Choice>
    <mc:Fallback xmlns="">
      <p:transition spd="slow" advClick="0">
        <p:split orient="vert"/>
      </p:transition>
    </mc:Fallback>
  </mc:AlternateContent>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0E5ABF67-DA71-5B41-AF91-154A8A729C51}" type="datetimeFigureOut">
              <a:rPr lang="en-US" smtClean="0"/>
              <a:t>2/3/2025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9692AEC-C23E-5F43-AEB2-7D39C5A693F9}" type="slidenum">
              <a:rPr lang="en-US" smtClean="0"/>
              <a:t>‹#›</a:t>
            </a:fld>
            <a:endParaRPr lang="en-US" dirty="0"/>
          </a:p>
        </p:txBody>
      </p:sp>
    </p:spTree>
    <p:extLst>
      <p:ext uri="{BB962C8B-B14F-4D97-AF65-F5344CB8AC3E}">
        <p14:creationId xmlns:p14="http://schemas.microsoft.com/office/powerpoint/2010/main" val="929035520"/>
      </p:ext>
    </p:extLst>
  </p:cSld>
  <p:clrMapOvr>
    <a:masterClrMapping/>
  </p:clrMapOvr>
  <mc:AlternateContent xmlns:mc="http://schemas.openxmlformats.org/markup-compatibility/2006" xmlns:p14="http://schemas.microsoft.com/office/powerpoint/2010/main">
    <mc:Choice Requires="p14">
      <p:transition spd="slow" p14:dur="1500" advClick="0">
        <p:split orient="vert"/>
      </p:transition>
    </mc:Choice>
    <mc:Fallback xmlns="">
      <p:transition spd="slow" advClick="0">
        <p:split orient="vert"/>
      </p:transition>
    </mc:Fallback>
  </mc:AlternateContent>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427333" y="390537"/>
            <a:ext cx="2925723" cy="832081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50164" y="390537"/>
            <a:ext cx="8560449" cy="832081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0E5ABF67-DA71-5B41-AF91-154A8A729C51}" type="datetimeFigureOut">
              <a:rPr lang="en-US" smtClean="0"/>
              <a:t>2/3/2025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9692AEC-C23E-5F43-AEB2-7D39C5A693F9}" type="slidenum">
              <a:rPr lang="en-US" smtClean="0"/>
              <a:t>‹#›</a:t>
            </a:fld>
            <a:endParaRPr lang="en-US" dirty="0"/>
          </a:p>
        </p:txBody>
      </p:sp>
    </p:spTree>
    <p:extLst>
      <p:ext uri="{BB962C8B-B14F-4D97-AF65-F5344CB8AC3E}">
        <p14:creationId xmlns:p14="http://schemas.microsoft.com/office/powerpoint/2010/main" val="1920002546"/>
      </p:ext>
    </p:extLst>
  </p:cSld>
  <p:clrMapOvr>
    <a:masterClrMapping/>
  </p:clrMapOvr>
  <mc:AlternateContent xmlns:mc="http://schemas.openxmlformats.org/markup-compatibility/2006" xmlns:p14="http://schemas.microsoft.com/office/powerpoint/2010/main">
    <mc:Choice Requires="p14">
      <p:transition spd="slow" p14:dur="1500" advClick="0">
        <p:split orient="vert"/>
      </p:transition>
    </mc:Choice>
    <mc:Fallback xmlns="">
      <p:transition spd="slow" advClick="0">
        <p:split orient="vert"/>
      </p:transition>
    </mc:Fallback>
  </mc:AlternateContent>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74729" y="3028956"/>
            <a:ext cx="11053763" cy="2090737"/>
          </a:xfrm>
        </p:spPr>
        <p:txBody>
          <a:bodyPr/>
          <a:lstStyle/>
          <a:p>
            <a:r>
              <a:rPr lang="en-US"/>
              <a:t>Click to edit Master title style</a:t>
            </a:r>
          </a:p>
        </p:txBody>
      </p:sp>
      <p:sp>
        <p:nvSpPr>
          <p:cNvPr id="3" name="Subtitle 2"/>
          <p:cNvSpPr>
            <a:spLocks noGrp="1"/>
          </p:cNvSpPr>
          <p:nvPr>
            <p:ph type="subTitle" idx="1"/>
          </p:nvPr>
        </p:nvSpPr>
        <p:spPr>
          <a:xfrm>
            <a:off x="1951043" y="5526089"/>
            <a:ext cx="9101137" cy="2492374"/>
          </a:xfrm>
        </p:spPr>
        <p:txBody>
          <a:bodyPr/>
          <a:lstStyle>
            <a:lvl1pPr marL="0" indent="0" algn="ctr">
              <a:buNone/>
              <a:defRPr>
                <a:solidFill>
                  <a:schemeClr val="tx1">
                    <a:tint val="75000"/>
                  </a:schemeClr>
                </a:solidFill>
              </a:defRPr>
            </a:lvl1pPr>
            <a:lvl2pPr marL="342849" indent="0" algn="ctr">
              <a:buNone/>
              <a:defRPr>
                <a:solidFill>
                  <a:schemeClr val="tx1">
                    <a:tint val="75000"/>
                  </a:schemeClr>
                </a:solidFill>
              </a:defRPr>
            </a:lvl2pPr>
            <a:lvl3pPr marL="685698" indent="0" algn="ctr">
              <a:buNone/>
              <a:defRPr>
                <a:solidFill>
                  <a:schemeClr val="tx1">
                    <a:tint val="75000"/>
                  </a:schemeClr>
                </a:solidFill>
              </a:defRPr>
            </a:lvl3pPr>
            <a:lvl4pPr marL="1028546" indent="0" algn="ctr">
              <a:buNone/>
              <a:defRPr>
                <a:solidFill>
                  <a:schemeClr val="tx1">
                    <a:tint val="75000"/>
                  </a:schemeClr>
                </a:solidFill>
              </a:defRPr>
            </a:lvl4pPr>
            <a:lvl5pPr marL="1371395" indent="0" algn="ctr">
              <a:buNone/>
              <a:defRPr>
                <a:solidFill>
                  <a:schemeClr val="tx1">
                    <a:tint val="75000"/>
                  </a:schemeClr>
                </a:solidFill>
              </a:defRPr>
            </a:lvl5pPr>
            <a:lvl6pPr marL="1714245" indent="0" algn="ctr">
              <a:buNone/>
              <a:defRPr>
                <a:solidFill>
                  <a:schemeClr val="tx1">
                    <a:tint val="75000"/>
                  </a:schemeClr>
                </a:solidFill>
              </a:defRPr>
            </a:lvl6pPr>
            <a:lvl7pPr marL="2057095" indent="0" algn="ctr">
              <a:buNone/>
              <a:defRPr>
                <a:solidFill>
                  <a:schemeClr val="tx1">
                    <a:tint val="75000"/>
                  </a:schemeClr>
                </a:solidFill>
              </a:defRPr>
            </a:lvl7pPr>
            <a:lvl8pPr marL="2399943" indent="0" algn="ctr">
              <a:buNone/>
              <a:defRPr>
                <a:solidFill>
                  <a:schemeClr val="tx1">
                    <a:tint val="75000"/>
                  </a:schemeClr>
                </a:solidFill>
              </a:defRPr>
            </a:lvl8pPr>
            <a:lvl9pPr marL="2742791" indent="0" algn="ctr">
              <a:buNone/>
              <a:defRPr>
                <a:solidFill>
                  <a:schemeClr val="tx1">
                    <a:tint val="75000"/>
                  </a:schemeClr>
                </a:solidFill>
              </a:defRPr>
            </a:lvl9pPr>
          </a:lstStyle>
          <a:p>
            <a:r>
              <a:rPr lang="en-US"/>
              <a:t>Click to edit Master subtitle style</a:t>
            </a:r>
          </a:p>
        </p:txBody>
      </p:sp>
      <p:sp>
        <p:nvSpPr>
          <p:cNvPr id="4" name="Date Placeholder 3">
            <a:extLst>
              <a:ext uri="{FF2B5EF4-FFF2-40B4-BE49-F238E27FC236}">
                <a16:creationId xmlns:a16="http://schemas.microsoft.com/office/drawing/2014/main" id="{90F97137-5B88-FA52-81D5-AF18742D29F5}"/>
              </a:ext>
            </a:extLst>
          </p:cNvPr>
          <p:cNvSpPr>
            <a:spLocks noGrp="1"/>
          </p:cNvSpPr>
          <p:nvPr>
            <p:ph type="dt" sz="half" idx="10"/>
          </p:nvPr>
        </p:nvSpPr>
        <p:spPr/>
        <p:txBody>
          <a:bodyPr/>
          <a:lstStyle>
            <a:lvl1pPr>
              <a:defRPr/>
            </a:lvl1pPr>
          </a:lstStyle>
          <a:p>
            <a:pPr>
              <a:defRPr/>
            </a:pPr>
            <a:fld id="{5F476209-A7E2-4CAC-AD62-B33F9DC018B4}" type="datetime1">
              <a:rPr lang="en-US" smtClean="0"/>
              <a:t>2/3/2025</a:t>
            </a:fld>
            <a:endParaRPr lang="en-US" dirty="0"/>
          </a:p>
        </p:txBody>
      </p:sp>
      <p:sp>
        <p:nvSpPr>
          <p:cNvPr id="5" name="Footer Placeholder 4">
            <a:extLst>
              <a:ext uri="{FF2B5EF4-FFF2-40B4-BE49-F238E27FC236}">
                <a16:creationId xmlns:a16="http://schemas.microsoft.com/office/drawing/2014/main" id="{E4266EB2-9322-CA32-46B5-F732E9F91C07}"/>
              </a:ext>
            </a:extLst>
          </p:cNvPr>
          <p:cNvSpPr>
            <a:spLocks noGrp="1"/>
          </p:cNvSpPr>
          <p:nvPr>
            <p:ph type="ftr" sz="quarter" idx="11"/>
          </p:nvPr>
        </p:nvSpPr>
        <p:spPr/>
        <p:txBody>
          <a:bodyPr/>
          <a:lstStyle>
            <a:lvl1pPr>
              <a:defRPr/>
            </a:lvl1pPr>
          </a:lstStyle>
          <a:p>
            <a:pPr>
              <a:defRPr/>
            </a:pPr>
            <a:endParaRPr lang="en-US" dirty="0"/>
          </a:p>
        </p:txBody>
      </p:sp>
      <p:sp>
        <p:nvSpPr>
          <p:cNvPr id="6" name="Slide Number Placeholder 5">
            <a:extLst>
              <a:ext uri="{FF2B5EF4-FFF2-40B4-BE49-F238E27FC236}">
                <a16:creationId xmlns:a16="http://schemas.microsoft.com/office/drawing/2014/main" id="{02566AF6-4E22-F520-D473-4CB28B37B941}"/>
              </a:ext>
            </a:extLst>
          </p:cNvPr>
          <p:cNvSpPr>
            <a:spLocks noGrp="1"/>
          </p:cNvSpPr>
          <p:nvPr>
            <p:ph type="sldNum" sz="quarter" idx="12"/>
          </p:nvPr>
        </p:nvSpPr>
        <p:spPr/>
        <p:txBody>
          <a:bodyPr/>
          <a:lstStyle>
            <a:lvl1pPr>
              <a:defRPr/>
            </a:lvl1pPr>
          </a:lstStyle>
          <a:p>
            <a:pPr>
              <a:defRPr/>
            </a:pPr>
            <a:fld id="{6B0DBBC4-DA19-4C06-B0EE-35FF37AD5DD6}" type="slidenum">
              <a:rPr lang="en-US"/>
              <a:pPr>
                <a:defRPr/>
              </a:pPr>
              <a:t>‹#›</a:t>
            </a:fld>
            <a:endParaRPr lang="en-US" dirty="0"/>
          </a:p>
        </p:txBody>
      </p:sp>
    </p:spTree>
    <p:extLst>
      <p:ext uri="{BB962C8B-B14F-4D97-AF65-F5344CB8AC3E}">
        <p14:creationId xmlns:p14="http://schemas.microsoft.com/office/powerpoint/2010/main" val="1278659550"/>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50CEC819-ABBF-1CFD-61FC-B9868B3D2AAB}"/>
              </a:ext>
            </a:extLst>
          </p:cNvPr>
          <p:cNvSpPr>
            <a:spLocks noGrp="1"/>
          </p:cNvSpPr>
          <p:nvPr>
            <p:ph type="dt" sz="half" idx="10"/>
          </p:nvPr>
        </p:nvSpPr>
        <p:spPr/>
        <p:txBody>
          <a:bodyPr/>
          <a:lstStyle>
            <a:lvl1pPr>
              <a:defRPr/>
            </a:lvl1pPr>
          </a:lstStyle>
          <a:p>
            <a:pPr>
              <a:defRPr/>
            </a:pPr>
            <a:fld id="{3C0BBFEF-7930-4DDF-9A6F-B14382DCBF27}" type="datetime1">
              <a:rPr lang="en-US" smtClean="0"/>
              <a:t>2/3/2025</a:t>
            </a:fld>
            <a:endParaRPr lang="en-US" dirty="0"/>
          </a:p>
        </p:txBody>
      </p:sp>
      <p:sp>
        <p:nvSpPr>
          <p:cNvPr id="5" name="Footer Placeholder 4">
            <a:extLst>
              <a:ext uri="{FF2B5EF4-FFF2-40B4-BE49-F238E27FC236}">
                <a16:creationId xmlns:a16="http://schemas.microsoft.com/office/drawing/2014/main" id="{727D8039-90FC-7B68-1468-9930CF8FF397}"/>
              </a:ext>
            </a:extLst>
          </p:cNvPr>
          <p:cNvSpPr>
            <a:spLocks noGrp="1"/>
          </p:cNvSpPr>
          <p:nvPr>
            <p:ph type="ftr" sz="quarter" idx="11"/>
          </p:nvPr>
        </p:nvSpPr>
        <p:spPr/>
        <p:txBody>
          <a:bodyPr/>
          <a:lstStyle>
            <a:lvl1pPr>
              <a:defRPr/>
            </a:lvl1pPr>
          </a:lstStyle>
          <a:p>
            <a:pPr>
              <a:defRPr/>
            </a:pPr>
            <a:endParaRPr lang="en-US" dirty="0"/>
          </a:p>
        </p:txBody>
      </p:sp>
      <p:sp>
        <p:nvSpPr>
          <p:cNvPr id="6" name="Slide Number Placeholder 5">
            <a:extLst>
              <a:ext uri="{FF2B5EF4-FFF2-40B4-BE49-F238E27FC236}">
                <a16:creationId xmlns:a16="http://schemas.microsoft.com/office/drawing/2014/main" id="{2D353BD2-4CD6-CC65-AC22-996007BD0EE6}"/>
              </a:ext>
            </a:extLst>
          </p:cNvPr>
          <p:cNvSpPr>
            <a:spLocks noGrp="1"/>
          </p:cNvSpPr>
          <p:nvPr>
            <p:ph type="sldNum" sz="quarter" idx="12"/>
          </p:nvPr>
        </p:nvSpPr>
        <p:spPr/>
        <p:txBody>
          <a:bodyPr/>
          <a:lstStyle>
            <a:lvl1pPr>
              <a:defRPr/>
            </a:lvl1pPr>
          </a:lstStyle>
          <a:p>
            <a:pPr>
              <a:defRPr/>
            </a:pPr>
            <a:fld id="{652FB25D-9648-4B86-A346-3C4E75529BFE}" type="slidenum">
              <a:rPr lang="en-US"/>
              <a:pPr>
                <a:defRPr/>
              </a:pPr>
              <a:t>‹#›</a:t>
            </a:fld>
            <a:endParaRPr lang="en-US" dirty="0"/>
          </a:p>
        </p:txBody>
      </p:sp>
    </p:spTree>
    <p:extLst>
      <p:ext uri="{BB962C8B-B14F-4D97-AF65-F5344CB8AC3E}">
        <p14:creationId xmlns:p14="http://schemas.microsoft.com/office/powerpoint/2010/main" val="3239640648"/>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027120" y="6265868"/>
            <a:ext cx="11052175" cy="1938337"/>
          </a:xfrm>
        </p:spPr>
        <p:txBody>
          <a:bodyPr anchor="t"/>
          <a:lstStyle>
            <a:lvl1pPr algn="l">
              <a:defRPr sz="3000" b="1" cap="all"/>
            </a:lvl1pPr>
          </a:lstStyle>
          <a:p>
            <a:r>
              <a:rPr lang="en-US"/>
              <a:t>Click to edit Master title style</a:t>
            </a:r>
          </a:p>
        </p:txBody>
      </p:sp>
      <p:sp>
        <p:nvSpPr>
          <p:cNvPr id="3" name="Text Placeholder 2"/>
          <p:cNvSpPr>
            <a:spLocks noGrp="1"/>
          </p:cNvSpPr>
          <p:nvPr>
            <p:ph type="body" idx="1"/>
          </p:nvPr>
        </p:nvSpPr>
        <p:spPr>
          <a:xfrm>
            <a:off x="1027120" y="4133850"/>
            <a:ext cx="11052175" cy="2132014"/>
          </a:xfrm>
        </p:spPr>
        <p:txBody>
          <a:bodyPr anchor="b"/>
          <a:lstStyle>
            <a:lvl1pPr marL="0" indent="0">
              <a:buNone/>
              <a:defRPr sz="1499">
                <a:solidFill>
                  <a:schemeClr val="tx1">
                    <a:tint val="75000"/>
                  </a:schemeClr>
                </a:solidFill>
              </a:defRPr>
            </a:lvl1pPr>
            <a:lvl2pPr marL="342849" indent="0">
              <a:buNone/>
              <a:defRPr sz="1350">
                <a:solidFill>
                  <a:schemeClr val="tx1">
                    <a:tint val="75000"/>
                  </a:schemeClr>
                </a:solidFill>
              </a:defRPr>
            </a:lvl2pPr>
            <a:lvl3pPr marL="685698" indent="0">
              <a:buNone/>
              <a:defRPr sz="1200">
                <a:solidFill>
                  <a:schemeClr val="tx1">
                    <a:tint val="75000"/>
                  </a:schemeClr>
                </a:solidFill>
              </a:defRPr>
            </a:lvl3pPr>
            <a:lvl4pPr marL="1028546" indent="0">
              <a:buNone/>
              <a:defRPr sz="1049">
                <a:solidFill>
                  <a:schemeClr val="tx1">
                    <a:tint val="75000"/>
                  </a:schemeClr>
                </a:solidFill>
              </a:defRPr>
            </a:lvl4pPr>
            <a:lvl5pPr marL="1371395" indent="0">
              <a:buNone/>
              <a:defRPr sz="1049">
                <a:solidFill>
                  <a:schemeClr val="tx1">
                    <a:tint val="75000"/>
                  </a:schemeClr>
                </a:solidFill>
              </a:defRPr>
            </a:lvl5pPr>
            <a:lvl6pPr marL="1714245" indent="0">
              <a:buNone/>
              <a:defRPr sz="1049">
                <a:solidFill>
                  <a:schemeClr val="tx1">
                    <a:tint val="75000"/>
                  </a:schemeClr>
                </a:solidFill>
              </a:defRPr>
            </a:lvl6pPr>
            <a:lvl7pPr marL="2057095" indent="0">
              <a:buNone/>
              <a:defRPr sz="1049">
                <a:solidFill>
                  <a:schemeClr val="tx1">
                    <a:tint val="75000"/>
                  </a:schemeClr>
                </a:solidFill>
              </a:defRPr>
            </a:lvl7pPr>
            <a:lvl8pPr marL="2399943" indent="0">
              <a:buNone/>
              <a:defRPr sz="1049">
                <a:solidFill>
                  <a:schemeClr val="tx1">
                    <a:tint val="75000"/>
                  </a:schemeClr>
                </a:solidFill>
              </a:defRPr>
            </a:lvl8pPr>
            <a:lvl9pPr marL="2742791" indent="0">
              <a:buNone/>
              <a:defRPr sz="1049">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4D1F6DD7-266D-BE94-3F16-569F01A395CD}"/>
              </a:ext>
            </a:extLst>
          </p:cNvPr>
          <p:cNvSpPr>
            <a:spLocks noGrp="1"/>
          </p:cNvSpPr>
          <p:nvPr>
            <p:ph type="dt" sz="half" idx="10"/>
          </p:nvPr>
        </p:nvSpPr>
        <p:spPr/>
        <p:txBody>
          <a:bodyPr/>
          <a:lstStyle>
            <a:lvl1pPr>
              <a:defRPr/>
            </a:lvl1pPr>
          </a:lstStyle>
          <a:p>
            <a:pPr>
              <a:defRPr/>
            </a:pPr>
            <a:fld id="{D45CE862-00BC-4ECA-B38F-F6A2F9750C44}" type="datetime1">
              <a:rPr lang="en-US" smtClean="0"/>
              <a:t>2/3/2025</a:t>
            </a:fld>
            <a:endParaRPr lang="en-US" dirty="0"/>
          </a:p>
        </p:txBody>
      </p:sp>
      <p:sp>
        <p:nvSpPr>
          <p:cNvPr id="5" name="Footer Placeholder 4">
            <a:extLst>
              <a:ext uri="{FF2B5EF4-FFF2-40B4-BE49-F238E27FC236}">
                <a16:creationId xmlns:a16="http://schemas.microsoft.com/office/drawing/2014/main" id="{287322D9-E8C7-9FCD-50E5-23DBD7DA8B0A}"/>
              </a:ext>
            </a:extLst>
          </p:cNvPr>
          <p:cNvSpPr>
            <a:spLocks noGrp="1"/>
          </p:cNvSpPr>
          <p:nvPr>
            <p:ph type="ftr" sz="quarter" idx="11"/>
          </p:nvPr>
        </p:nvSpPr>
        <p:spPr/>
        <p:txBody>
          <a:bodyPr/>
          <a:lstStyle>
            <a:lvl1pPr>
              <a:defRPr/>
            </a:lvl1pPr>
          </a:lstStyle>
          <a:p>
            <a:pPr>
              <a:defRPr/>
            </a:pPr>
            <a:endParaRPr lang="en-US" dirty="0"/>
          </a:p>
        </p:txBody>
      </p:sp>
      <p:sp>
        <p:nvSpPr>
          <p:cNvPr id="6" name="Slide Number Placeholder 5">
            <a:extLst>
              <a:ext uri="{FF2B5EF4-FFF2-40B4-BE49-F238E27FC236}">
                <a16:creationId xmlns:a16="http://schemas.microsoft.com/office/drawing/2014/main" id="{18D7090D-9B9B-40B9-9AC4-BB72410FA122}"/>
              </a:ext>
            </a:extLst>
          </p:cNvPr>
          <p:cNvSpPr>
            <a:spLocks noGrp="1"/>
          </p:cNvSpPr>
          <p:nvPr>
            <p:ph type="sldNum" sz="quarter" idx="12"/>
          </p:nvPr>
        </p:nvSpPr>
        <p:spPr/>
        <p:txBody>
          <a:bodyPr/>
          <a:lstStyle>
            <a:lvl1pPr>
              <a:defRPr/>
            </a:lvl1pPr>
          </a:lstStyle>
          <a:p>
            <a:pPr>
              <a:defRPr/>
            </a:pPr>
            <a:fld id="{C532C6BD-848B-454A-B8BF-F1A43B2A1BEE}" type="slidenum">
              <a:rPr lang="en-US"/>
              <a:pPr>
                <a:defRPr/>
              </a:pPr>
              <a:t>‹#›</a:t>
            </a:fld>
            <a:endParaRPr lang="en-US" dirty="0"/>
          </a:p>
        </p:txBody>
      </p:sp>
    </p:spTree>
    <p:extLst>
      <p:ext uri="{BB962C8B-B14F-4D97-AF65-F5344CB8AC3E}">
        <p14:creationId xmlns:p14="http://schemas.microsoft.com/office/powerpoint/2010/main" val="1294737900"/>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50875" y="2274888"/>
            <a:ext cx="5773738" cy="6435726"/>
          </a:xfrm>
        </p:spPr>
        <p:txBody>
          <a:bodyPr/>
          <a:lstStyle>
            <a:lvl1pPr>
              <a:defRPr sz="2100"/>
            </a:lvl1pPr>
            <a:lvl2pPr>
              <a:defRPr sz="1800"/>
            </a:lvl2pPr>
            <a:lvl3pPr>
              <a:defRPr sz="1499"/>
            </a:lvl3pPr>
            <a:lvl4pPr>
              <a:defRPr sz="1350"/>
            </a:lvl4pPr>
            <a:lvl5pPr>
              <a:defRPr sz="1350"/>
            </a:lvl5pPr>
            <a:lvl6pPr>
              <a:defRPr sz="1350"/>
            </a:lvl6pPr>
            <a:lvl7pPr>
              <a:defRPr sz="1350"/>
            </a:lvl7pPr>
            <a:lvl8pPr>
              <a:defRPr sz="1350"/>
            </a:lvl8pPr>
            <a:lvl9pPr>
              <a:defRPr sz="135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577021" y="2274888"/>
            <a:ext cx="5775325" cy="6435726"/>
          </a:xfrm>
        </p:spPr>
        <p:txBody>
          <a:bodyPr/>
          <a:lstStyle>
            <a:lvl1pPr>
              <a:defRPr sz="2100"/>
            </a:lvl1pPr>
            <a:lvl2pPr>
              <a:defRPr sz="1800"/>
            </a:lvl2pPr>
            <a:lvl3pPr>
              <a:defRPr sz="1499"/>
            </a:lvl3pPr>
            <a:lvl4pPr>
              <a:defRPr sz="1350"/>
            </a:lvl4pPr>
            <a:lvl5pPr>
              <a:defRPr sz="1350"/>
            </a:lvl5pPr>
            <a:lvl6pPr>
              <a:defRPr sz="1350"/>
            </a:lvl6pPr>
            <a:lvl7pPr>
              <a:defRPr sz="1350"/>
            </a:lvl7pPr>
            <a:lvl8pPr>
              <a:defRPr sz="1350"/>
            </a:lvl8pPr>
            <a:lvl9pPr>
              <a:defRPr sz="135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3">
            <a:extLst>
              <a:ext uri="{FF2B5EF4-FFF2-40B4-BE49-F238E27FC236}">
                <a16:creationId xmlns:a16="http://schemas.microsoft.com/office/drawing/2014/main" id="{19E55BDF-4F44-7343-786E-3751FBFE3181}"/>
              </a:ext>
            </a:extLst>
          </p:cNvPr>
          <p:cNvSpPr>
            <a:spLocks noGrp="1"/>
          </p:cNvSpPr>
          <p:nvPr>
            <p:ph type="dt" sz="half" idx="10"/>
          </p:nvPr>
        </p:nvSpPr>
        <p:spPr/>
        <p:txBody>
          <a:bodyPr/>
          <a:lstStyle>
            <a:lvl1pPr>
              <a:defRPr/>
            </a:lvl1pPr>
          </a:lstStyle>
          <a:p>
            <a:pPr>
              <a:defRPr/>
            </a:pPr>
            <a:fld id="{57DF2FF9-8F71-487D-9856-D31E52668005}" type="datetime1">
              <a:rPr lang="en-US" smtClean="0"/>
              <a:t>2/3/2025</a:t>
            </a:fld>
            <a:endParaRPr lang="en-US" dirty="0"/>
          </a:p>
        </p:txBody>
      </p:sp>
      <p:sp>
        <p:nvSpPr>
          <p:cNvPr id="6" name="Footer Placeholder 4">
            <a:extLst>
              <a:ext uri="{FF2B5EF4-FFF2-40B4-BE49-F238E27FC236}">
                <a16:creationId xmlns:a16="http://schemas.microsoft.com/office/drawing/2014/main" id="{5E5BAF7A-6B58-0406-B8E9-EB2B9934AAFA}"/>
              </a:ext>
            </a:extLst>
          </p:cNvPr>
          <p:cNvSpPr>
            <a:spLocks noGrp="1"/>
          </p:cNvSpPr>
          <p:nvPr>
            <p:ph type="ftr" sz="quarter" idx="11"/>
          </p:nvPr>
        </p:nvSpPr>
        <p:spPr/>
        <p:txBody>
          <a:bodyPr/>
          <a:lstStyle>
            <a:lvl1pPr>
              <a:defRPr/>
            </a:lvl1pPr>
          </a:lstStyle>
          <a:p>
            <a:pPr>
              <a:defRPr/>
            </a:pPr>
            <a:endParaRPr lang="en-US" dirty="0"/>
          </a:p>
        </p:txBody>
      </p:sp>
      <p:sp>
        <p:nvSpPr>
          <p:cNvPr id="7" name="Slide Number Placeholder 5">
            <a:extLst>
              <a:ext uri="{FF2B5EF4-FFF2-40B4-BE49-F238E27FC236}">
                <a16:creationId xmlns:a16="http://schemas.microsoft.com/office/drawing/2014/main" id="{E69CB81D-99F4-6E82-0AA0-A76EE201B6F6}"/>
              </a:ext>
            </a:extLst>
          </p:cNvPr>
          <p:cNvSpPr>
            <a:spLocks noGrp="1"/>
          </p:cNvSpPr>
          <p:nvPr>
            <p:ph type="sldNum" sz="quarter" idx="12"/>
          </p:nvPr>
        </p:nvSpPr>
        <p:spPr/>
        <p:txBody>
          <a:bodyPr/>
          <a:lstStyle>
            <a:lvl1pPr>
              <a:defRPr/>
            </a:lvl1pPr>
          </a:lstStyle>
          <a:p>
            <a:pPr>
              <a:defRPr/>
            </a:pPr>
            <a:fld id="{74DAC9A7-DFF2-48CC-934A-20864CEB067F}" type="slidenum">
              <a:rPr lang="en-US"/>
              <a:pPr>
                <a:defRPr/>
              </a:pPr>
              <a:t>‹#›</a:t>
            </a:fld>
            <a:endParaRPr lang="en-US" dirty="0"/>
          </a:p>
        </p:txBody>
      </p:sp>
    </p:spTree>
    <p:extLst>
      <p:ext uri="{BB962C8B-B14F-4D97-AF65-F5344CB8AC3E}">
        <p14:creationId xmlns:p14="http://schemas.microsoft.com/office/powerpoint/2010/main" val="2868927318"/>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50883" y="2182813"/>
            <a:ext cx="5745163" cy="909638"/>
          </a:xfrm>
        </p:spPr>
        <p:txBody>
          <a:bodyPr anchor="b"/>
          <a:lstStyle>
            <a:lvl1pPr marL="0" indent="0">
              <a:buNone/>
              <a:defRPr sz="1800" b="1"/>
            </a:lvl1pPr>
            <a:lvl2pPr marL="342849" indent="0">
              <a:buNone/>
              <a:defRPr sz="1499" b="1"/>
            </a:lvl2pPr>
            <a:lvl3pPr marL="685698" indent="0">
              <a:buNone/>
              <a:defRPr sz="1350" b="1"/>
            </a:lvl3pPr>
            <a:lvl4pPr marL="1028546" indent="0">
              <a:buNone/>
              <a:defRPr sz="1200" b="1"/>
            </a:lvl4pPr>
            <a:lvl5pPr marL="1371395" indent="0">
              <a:buNone/>
              <a:defRPr sz="1200" b="1"/>
            </a:lvl5pPr>
            <a:lvl6pPr marL="1714245" indent="0">
              <a:buNone/>
              <a:defRPr sz="1200" b="1"/>
            </a:lvl6pPr>
            <a:lvl7pPr marL="2057095" indent="0">
              <a:buNone/>
              <a:defRPr sz="1200" b="1"/>
            </a:lvl7pPr>
            <a:lvl8pPr marL="2399943" indent="0">
              <a:buNone/>
              <a:defRPr sz="1200" b="1"/>
            </a:lvl8pPr>
            <a:lvl9pPr marL="2742791" indent="0">
              <a:buNone/>
              <a:defRPr sz="1200" b="1"/>
            </a:lvl9pPr>
          </a:lstStyle>
          <a:p>
            <a:pPr lvl="0"/>
            <a:r>
              <a:rPr lang="en-US"/>
              <a:t>Click to edit Master text styles</a:t>
            </a:r>
          </a:p>
        </p:txBody>
      </p:sp>
      <p:sp>
        <p:nvSpPr>
          <p:cNvPr id="4" name="Content Placeholder 3"/>
          <p:cNvSpPr>
            <a:spLocks noGrp="1"/>
          </p:cNvSpPr>
          <p:nvPr>
            <p:ph sz="half" idx="2"/>
          </p:nvPr>
        </p:nvSpPr>
        <p:spPr>
          <a:xfrm>
            <a:off x="650883" y="3092454"/>
            <a:ext cx="5745163" cy="5618163"/>
          </a:xfrm>
        </p:spPr>
        <p:txBody>
          <a:bodyPr/>
          <a:lstStyle>
            <a:lvl1pPr>
              <a:defRPr sz="1800"/>
            </a:lvl1pPr>
            <a:lvl2pPr>
              <a:defRPr sz="1499"/>
            </a:lvl2pPr>
            <a:lvl3pPr>
              <a:defRPr sz="135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605589" y="2182813"/>
            <a:ext cx="5746750" cy="909638"/>
          </a:xfrm>
        </p:spPr>
        <p:txBody>
          <a:bodyPr anchor="b"/>
          <a:lstStyle>
            <a:lvl1pPr marL="0" indent="0">
              <a:buNone/>
              <a:defRPr sz="1800" b="1"/>
            </a:lvl1pPr>
            <a:lvl2pPr marL="342849" indent="0">
              <a:buNone/>
              <a:defRPr sz="1499" b="1"/>
            </a:lvl2pPr>
            <a:lvl3pPr marL="685698" indent="0">
              <a:buNone/>
              <a:defRPr sz="1350" b="1"/>
            </a:lvl3pPr>
            <a:lvl4pPr marL="1028546" indent="0">
              <a:buNone/>
              <a:defRPr sz="1200" b="1"/>
            </a:lvl4pPr>
            <a:lvl5pPr marL="1371395" indent="0">
              <a:buNone/>
              <a:defRPr sz="1200" b="1"/>
            </a:lvl5pPr>
            <a:lvl6pPr marL="1714245" indent="0">
              <a:buNone/>
              <a:defRPr sz="1200" b="1"/>
            </a:lvl6pPr>
            <a:lvl7pPr marL="2057095" indent="0">
              <a:buNone/>
              <a:defRPr sz="1200" b="1"/>
            </a:lvl7pPr>
            <a:lvl8pPr marL="2399943" indent="0">
              <a:buNone/>
              <a:defRPr sz="1200" b="1"/>
            </a:lvl8pPr>
            <a:lvl9pPr marL="2742791" indent="0">
              <a:buNone/>
              <a:defRPr sz="1200" b="1"/>
            </a:lvl9pPr>
          </a:lstStyle>
          <a:p>
            <a:pPr lvl="0"/>
            <a:r>
              <a:rPr lang="en-US"/>
              <a:t>Click to edit Master text styles</a:t>
            </a:r>
          </a:p>
        </p:txBody>
      </p:sp>
      <p:sp>
        <p:nvSpPr>
          <p:cNvPr id="6" name="Content Placeholder 5"/>
          <p:cNvSpPr>
            <a:spLocks noGrp="1"/>
          </p:cNvSpPr>
          <p:nvPr>
            <p:ph sz="quarter" idx="4"/>
          </p:nvPr>
        </p:nvSpPr>
        <p:spPr>
          <a:xfrm>
            <a:off x="6605589" y="3092454"/>
            <a:ext cx="5746750" cy="5618163"/>
          </a:xfrm>
        </p:spPr>
        <p:txBody>
          <a:bodyPr/>
          <a:lstStyle>
            <a:lvl1pPr>
              <a:defRPr sz="1800"/>
            </a:lvl1pPr>
            <a:lvl2pPr>
              <a:defRPr sz="1499"/>
            </a:lvl2pPr>
            <a:lvl3pPr>
              <a:defRPr sz="135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3">
            <a:extLst>
              <a:ext uri="{FF2B5EF4-FFF2-40B4-BE49-F238E27FC236}">
                <a16:creationId xmlns:a16="http://schemas.microsoft.com/office/drawing/2014/main" id="{B172EDEB-088D-7BD1-3E0F-13335414E615}"/>
              </a:ext>
            </a:extLst>
          </p:cNvPr>
          <p:cNvSpPr>
            <a:spLocks noGrp="1"/>
          </p:cNvSpPr>
          <p:nvPr>
            <p:ph type="dt" sz="half" idx="10"/>
          </p:nvPr>
        </p:nvSpPr>
        <p:spPr/>
        <p:txBody>
          <a:bodyPr/>
          <a:lstStyle>
            <a:lvl1pPr>
              <a:defRPr/>
            </a:lvl1pPr>
          </a:lstStyle>
          <a:p>
            <a:pPr>
              <a:defRPr/>
            </a:pPr>
            <a:fld id="{4351DB0F-A136-4B79-ACE1-06126DE73F31}" type="datetime1">
              <a:rPr lang="en-US" smtClean="0"/>
              <a:t>2/3/2025</a:t>
            </a:fld>
            <a:endParaRPr lang="en-US" dirty="0"/>
          </a:p>
        </p:txBody>
      </p:sp>
      <p:sp>
        <p:nvSpPr>
          <p:cNvPr id="8" name="Footer Placeholder 4">
            <a:extLst>
              <a:ext uri="{FF2B5EF4-FFF2-40B4-BE49-F238E27FC236}">
                <a16:creationId xmlns:a16="http://schemas.microsoft.com/office/drawing/2014/main" id="{0FB43E74-B578-ECCC-E97A-F3C740D4FDBF}"/>
              </a:ext>
            </a:extLst>
          </p:cNvPr>
          <p:cNvSpPr>
            <a:spLocks noGrp="1"/>
          </p:cNvSpPr>
          <p:nvPr>
            <p:ph type="ftr" sz="quarter" idx="11"/>
          </p:nvPr>
        </p:nvSpPr>
        <p:spPr/>
        <p:txBody>
          <a:bodyPr/>
          <a:lstStyle>
            <a:lvl1pPr>
              <a:defRPr/>
            </a:lvl1pPr>
          </a:lstStyle>
          <a:p>
            <a:pPr>
              <a:defRPr/>
            </a:pPr>
            <a:endParaRPr lang="en-US" dirty="0"/>
          </a:p>
        </p:txBody>
      </p:sp>
      <p:sp>
        <p:nvSpPr>
          <p:cNvPr id="9" name="Slide Number Placeholder 5">
            <a:extLst>
              <a:ext uri="{FF2B5EF4-FFF2-40B4-BE49-F238E27FC236}">
                <a16:creationId xmlns:a16="http://schemas.microsoft.com/office/drawing/2014/main" id="{0C00A559-412D-8EFF-8E30-4F1AB87EF13D}"/>
              </a:ext>
            </a:extLst>
          </p:cNvPr>
          <p:cNvSpPr>
            <a:spLocks noGrp="1"/>
          </p:cNvSpPr>
          <p:nvPr>
            <p:ph type="sldNum" sz="quarter" idx="12"/>
          </p:nvPr>
        </p:nvSpPr>
        <p:spPr/>
        <p:txBody>
          <a:bodyPr/>
          <a:lstStyle>
            <a:lvl1pPr>
              <a:defRPr/>
            </a:lvl1pPr>
          </a:lstStyle>
          <a:p>
            <a:pPr>
              <a:defRPr/>
            </a:pPr>
            <a:fld id="{EAF1CADD-D9FF-4DAF-9FD3-ECA28E541ADB}" type="slidenum">
              <a:rPr lang="en-US"/>
              <a:pPr>
                <a:defRPr/>
              </a:pPr>
              <a:t>‹#›</a:t>
            </a:fld>
            <a:endParaRPr lang="en-US" dirty="0"/>
          </a:p>
        </p:txBody>
      </p:sp>
    </p:spTree>
    <p:extLst>
      <p:ext uri="{BB962C8B-B14F-4D97-AF65-F5344CB8AC3E}">
        <p14:creationId xmlns:p14="http://schemas.microsoft.com/office/powerpoint/2010/main" val="184886518"/>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3">
            <a:extLst>
              <a:ext uri="{FF2B5EF4-FFF2-40B4-BE49-F238E27FC236}">
                <a16:creationId xmlns:a16="http://schemas.microsoft.com/office/drawing/2014/main" id="{622DFC21-AC1B-1327-B162-311BB24BD2B8}"/>
              </a:ext>
            </a:extLst>
          </p:cNvPr>
          <p:cNvSpPr>
            <a:spLocks noGrp="1"/>
          </p:cNvSpPr>
          <p:nvPr>
            <p:ph type="dt" sz="half" idx="10"/>
          </p:nvPr>
        </p:nvSpPr>
        <p:spPr/>
        <p:txBody>
          <a:bodyPr/>
          <a:lstStyle>
            <a:lvl1pPr>
              <a:defRPr/>
            </a:lvl1pPr>
          </a:lstStyle>
          <a:p>
            <a:pPr>
              <a:defRPr/>
            </a:pPr>
            <a:fld id="{5FC49D64-BB72-4DF9-B2D2-AC6A5A6E87C2}" type="datetime1">
              <a:rPr lang="en-US" smtClean="0"/>
              <a:t>2/3/2025</a:t>
            </a:fld>
            <a:endParaRPr lang="en-US" dirty="0"/>
          </a:p>
        </p:txBody>
      </p:sp>
      <p:sp>
        <p:nvSpPr>
          <p:cNvPr id="4" name="Footer Placeholder 4">
            <a:extLst>
              <a:ext uri="{FF2B5EF4-FFF2-40B4-BE49-F238E27FC236}">
                <a16:creationId xmlns:a16="http://schemas.microsoft.com/office/drawing/2014/main" id="{DDD5A658-F3AA-318E-2659-B096237D424E}"/>
              </a:ext>
            </a:extLst>
          </p:cNvPr>
          <p:cNvSpPr>
            <a:spLocks noGrp="1"/>
          </p:cNvSpPr>
          <p:nvPr>
            <p:ph type="ftr" sz="quarter" idx="11"/>
          </p:nvPr>
        </p:nvSpPr>
        <p:spPr/>
        <p:txBody>
          <a:bodyPr/>
          <a:lstStyle>
            <a:lvl1pPr>
              <a:defRPr/>
            </a:lvl1pPr>
          </a:lstStyle>
          <a:p>
            <a:pPr>
              <a:defRPr/>
            </a:pPr>
            <a:endParaRPr lang="en-US" dirty="0"/>
          </a:p>
        </p:txBody>
      </p:sp>
      <p:sp>
        <p:nvSpPr>
          <p:cNvPr id="5" name="Slide Number Placeholder 5">
            <a:extLst>
              <a:ext uri="{FF2B5EF4-FFF2-40B4-BE49-F238E27FC236}">
                <a16:creationId xmlns:a16="http://schemas.microsoft.com/office/drawing/2014/main" id="{2D1AFEDE-747C-EEAF-399F-CD45E1426115}"/>
              </a:ext>
            </a:extLst>
          </p:cNvPr>
          <p:cNvSpPr>
            <a:spLocks noGrp="1"/>
          </p:cNvSpPr>
          <p:nvPr>
            <p:ph type="sldNum" sz="quarter" idx="12"/>
          </p:nvPr>
        </p:nvSpPr>
        <p:spPr/>
        <p:txBody>
          <a:bodyPr/>
          <a:lstStyle>
            <a:lvl1pPr>
              <a:defRPr/>
            </a:lvl1pPr>
          </a:lstStyle>
          <a:p>
            <a:pPr>
              <a:defRPr/>
            </a:pPr>
            <a:fld id="{45B228CF-DEC8-4F88-A0EF-6037B58BA7CC}" type="slidenum">
              <a:rPr lang="en-US"/>
              <a:pPr>
                <a:defRPr/>
              </a:pPr>
              <a:t>‹#›</a:t>
            </a:fld>
            <a:endParaRPr lang="en-US" dirty="0"/>
          </a:p>
        </p:txBody>
      </p:sp>
    </p:spTree>
    <p:extLst>
      <p:ext uri="{BB962C8B-B14F-4D97-AF65-F5344CB8AC3E}">
        <p14:creationId xmlns:p14="http://schemas.microsoft.com/office/powerpoint/2010/main" val="270237300"/>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1C15A505-A5D7-C6FF-B51F-5A92C781A47A}"/>
              </a:ext>
            </a:extLst>
          </p:cNvPr>
          <p:cNvSpPr>
            <a:spLocks noGrp="1"/>
          </p:cNvSpPr>
          <p:nvPr>
            <p:ph type="dt" sz="half" idx="10"/>
          </p:nvPr>
        </p:nvSpPr>
        <p:spPr/>
        <p:txBody>
          <a:bodyPr/>
          <a:lstStyle>
            <a:lvl1pPr>
              <a:defRPr/>
            </a:lvl1pPr>
          </a:lstStyle>
          <a:p>
            <a:pPr>
              <a:defRPr/>
            </a:pPr>
            <a:fld id="{92F1048B-AE18-404E-9758-DEFE9E555896}" type="datetime1">
              <a:rPr lang="en-US" smtClean="0"/>
              <a:t>2/3/2025</a:t>
            </a:fld>
            <a:endParaRPr lang="en-US" dirty="0"/>
          </a:p>
        </p:txBody>
      </p:sp>
      <p:sp>
        <p:nvSpPr>
          <p:cNvPr id="3" name="Footer Placeholder 4">
            <a:extLst>
              <a:ext uri="{FF2B5EF4-FFF2-40B4-BE49-F238E27FC236}">
                <a16:creationId xmlns:a16="http://schemas.microsoft.com/office/drawing/2014/main" id="{0CA4B744-9FBA-BEF9-3665-6152A6C322D7}"/>
              </a:ext>
            </a:extLst>
          </p:cNvPr>
          <p:cNvSpPr>
            <a:spLocks noGrp="1"/>
          </p:cNvSpPr>
          <p:nvPr>
            <p:ph type="ftr" sz="quarter" idx="11"/>
          </p:nvPr>
        </p:nvSpPr>
        <p:spPr/>
        <p:txBody>
          <a:bodyPr/>
          <a:lstStyle>
            <a:lvl1pPr>
              <a:defRPr/>
            </a:lvl1pPr>
          </a:lstStyle>
          <a:p>
            <a:pPr>
              <a:defRPr/>
            </a:pPr>
            <a:endParaRPr lang="en-US" dirty="0"/>
          </a:p>
        </p:txBody>
      </p:sp>
      <p:sp>
        <p:nvSpPr>
          <p:cNvPr id="4" name="Slide Number Placeholder 5">
            <a:extLst>
              <a:ext uri="{FF2B5EF4-FFF2-40B4-BE49-F238E27FC236}">
                <a16:creationId xmlns:a16="http://schemas.microsoft.com/office/drawing/2014/main" id="{603827EB-D544-B313-EB4E-00826B71BB2E}"/>
              </a:ext>
            </a:extLst>
          </p:cNvPr>
          <p:cNvSpPr>
            <a:spLocks noGrp="1"/>
          </p:cNvSpPr>
          <p:nvPr>
            <p:ph type="sldNum" sz="quarter" idx="12"/>
          </p:nvPr>
        </p:nvSpPr>
        <p:spPr/>
        <p:txBody>
          <a:bodyPr/>
          <a:lstStyle>
            <a:lvl1pPr>
              <a:defRPr/>
            </a:lvl1pPr>
          </a:lstStyle>
          <a:p>
            <a:pPr>
              <a:defRPr/>
            </a:pPr>
            <a:fld id="{23344258-908E-4F25-A2BD-894DFA456865}" type="slidenum">
              <a:rPr lang="en-US"/>
              <a:pPr>
                <a:defRPr/>
              </a:pPr>
              <a:t>‹#›</a:t>
            </a:fld>
            <a:endParaRPr lang="en-US" dirty="0"/>
          </a:p>
        </p:txBody>
      </p:sp>
    </p:spTree>
    <p:extLst>
      <p:ext uri="{BB962C8B-B14F-4D97-AF65-F5344CB8AC3E}">
        <p14:creationId xmlns:p14="http://schemas.microsoft.com/office/powerpoint/2010/main" val="1974394748"/>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50883" y="388939"/>
            <a:ext cx="4276725" cy="1651000"/>
          </a:xfrm>
        </p:spPr>
        <p:txBody>
          <a:bodyPr anchor="b"/>
          <a:lstStyle>
            <a:lvl1pPr algn="l">
              <a:defRPr sz="1499" b="1"/>
            </a:lvl1pPr>
          </a:lstStyle>
          <a:p>
            <a:r>
              <a:rPr lang="en-US"/>
              <a:t>Click to edit Master title style</a:t>
            </a:r>
          </a:p>
        </p:txBody>
      </p:sp>
      <p:sp>
        <p:nvSpPr>
          <p:cNvPr id="3" name="Content Placeholder 2"/>
          <p:cNvSpPr>
            <a:spLocks noGrp="1"/>
          </p:cNvSpPr>
          <p:nvPr>
            <p:ph idx="1"/>
          </p:nvPr>
        </p:nvSpPr>
        <p:spPr>
          <a:xfrm>
            <a:off x="5083182" y="388941"/>
            <a:ext cx="7269163" cy="8321675"/>
          </a:xfrm>
        </p:spPr>
        <p:txBody>
          <a:bodyPr/>
          <a:lstStyle>
            <a:lvl1pPr>
              <a:defRPr sz="2400"/>
            </a:lvl1pPr>
            <a:lvl2pPr>
              <a:defRPr sz="2100"/>
            </a:lvl2pPr>
            <a:lvl3pPr>
              <a:defRPr sz="1800"/>
            </a:lvl3pPr>
            <a:lvl4pPr>
              <a:defRPr sz="1499"/>
            </a:lvl4pPr>
            <a:lvl5pPr>
              <a:defRPr sz="1499"/>
            </a:lvl5pPr>
            <a:lvl6pPr>
              <a:defRPr sz="1499"/>
            </a:lvl6pPr>
            <a:lvl7pPr>
              <a:defRPr sz="1499"/>
            </a:lvl7pPr>
            <a:lvl8pPr>
              <a:defRPr sz="1499"/>
            </a:lvl8pPr>
            <a:lvl9pPr>
              <a:defRPr sz="1499"/>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50883" y="2039938"/>
            <a:ext cx="4276725" cy="6670676"/>
          </a:xfrm>
        </p:spPr>
        <p:txBody>
          <a:bodyPr/>
          <a:lstStyle>
            <a:lvl1pPr marL="0" indent="0">
              <a:buNone/>
              <a:defRPr sz="1049"/>
            </a:lvl1pPr>
            <a:lvl2pPr marL="342849" indent="0">
              <a:buNone/>
              <a:defRPr sz="900"/>
            </a:lvl2pPr>
            <a:lvl3pPr marL="685698" indent="0">
              <a:buNone/>
              <a:defRPr sz="750"/>
            </a:lvl3pPr>
            <a:lvl4pPr marL="1028546" indent="0">
              <a:buNone/>
              <a:defRPr sz="675"/>
            </a:lvl4pPr>
            <a:lvl5pPr marL="1371395" indent="0">
              <a:buNone/>
              <a:defRPr sz="675"/>
            </a:lvl5pPr>
            <a:lvl6pPr marL="1714245" indent="0">
              <a:buNone/>
              <a:defRPr sz="675"/>
            </a:lvl6pPr>
            <a:lvl7pPr marL="2057095" indent="0">
              <a:buNone/>
              <a:defRPr sz="675"/>
            </a:lvl7pPr>
            <a:lvl8pPr marL="2399943" indent="0">
              <a:buNone/>
              <a:defRPr sz="675"/>
            </a:lvl8pPr>
            <a:lvl9pPr marL="2742791" indent="0">
              <a:buNone/>
              <a:defRPr sz="675"/>
            </a:lvl9pPr>
          </a:lstStyle>
          <a:p>
            <a:pPr lvl="0"/>
            <a:r>
              <a:rPr lang="en-US"/>
              <a:t>Click to edit Master text styles</a:t>
            </a:r>
          </a:p>
        </p:txBody>
      </p:sp>
      <p:sp>
        <p:nvSpPr>
          <p:cNvPr id="5" name="Date Placeholder 3">
            <a:extLst>
              <a:ext uri="{FF2B5EF4-FFF2-40B4-BE49-F238E27FC236}">
                <a16:creationId xmlns:a16="http://schemas.microsoft.com/office/drawing/2014/main" id="{4500E963-2D4D-8A59-C449-D309397D614B}"/>
              </a:ext>
            </a:extLst>
          </p:cNvPr>
          <p:cNvSpPr>
            <a:spLocks noGrp="1"/>
          </p:cNvSpPr>
          <p:nvPr>
            <p:ph type="dt" sz="half" idx="10"/>
          </p:nvPr>
        </p:nvSpPr>
        <p:spPr/>
        <p:txBody>
          <a:bodyPr/>
          <a:lstStyle>
            <a:lvl1pPr>
              <a:defRPr/>
            </a:lvl1pPr>
          </a:lstStyle>
          <a:p>
            <a:pPr>
              <a:defRPr/>
            </a:pPr>
            <a:fld id="{BBBEE03D-0EBC-416B-9E3F-C465EB9E3EF9}" type="datetime1">
              <a:rPr lang="en-US" smtClean="0"/>
              <a:t>2/3/2025</a:t>
            </a:fld>
            <a:endParaRPr lang="en-US" dirty="0"/>
          </a:p>
        </p:txBody>
      </p:sp>
      <p:sp>
        <p:nvSpPr>
          <p:cNvPr id="6" name="Footer Placeholder 4">
            <a:extLst>
              <a:ext uri="{FF2B5EF4-FFF2-40B4-BE49-F238E27FC236}">
                <a16:creationId xmlns:a16="http://schemas.microsoft.com/office/drawing/2014/main" id="{821B11A9-F273-4D24-57F7-C467D959858D}"/>
              </a:ext>
            </a:extLst>
          </p:cNvPr>
          <p:cNvSpPr>
            <a:spLocks noGrp="1"/>
          </p:cNvSpPr>
          <p:nvPr>
            <p:ph type="ftr" sz="quarter" idx="11"/>
          </p:nvPr>
        </p:nvSpPr>
        <p:spPr/>
        <p:txBody>
          <a:bodyPr/>
          <a:lstStyle>
            <a:lvl1pPr>
              <a:defRPr/>
            </a:lvl1pPr>
          </a:lstStyle>
          <a:p>
            <a:pPr>
              <a:defRPr/>
            </a:pPr>
            <a:endParaRPr lang="en-US" dirty="0"/>
          </a:p>
        </p:txBody>
      </p:sp>
      <p:sp>
        <p:nvSpPr>
          <p:cNvPr id="7" name="Slide Number Placeholder 5">
            <a:extLst>
              <a:ext uri="{FF2B5EF4-FFF2-40B4-BE49-F238E27FC236}">
                <a16:creationId xmlns:a16="http://schemas.microsoft.com/office/drawing/2014/main" id="{5DC0E35C-DA50-D0DE-B191-95DC69951F7D}"/>
              </a:ext>
            </a:extLst>
          </p:cNvPr>
          <p:cNvSpPr>
            <a:spLocks noGrp="1"/>
          </p:cNvSpPr>
          <p:nvPr>
            <p:ph type="sldNum" sz="quarter" idx="12"/>
          </p:nvPr>
        </p:nvSpPr>
        <p:spPr/>
        <p:txBody>
          <a:bodyPr/>
          <a:lstStyle>
            <a:lvl1pPr>
              <a:defRPr/>
            </a:lvl1pPr>
          </a:lstStyle>
          <a:p>
            <a:pPr>
              <a:defRPr/>
            </a:pPr>
            <a:fld id="{4E12FE4A-5058-4A57-A15C-9300F334505A}" type="slidenum">
              <a:rPr lang="en-US"/>
              <a:pPr>
                <a:defRPr/>
              </a:pPr>
              <a:t>‹#›</a:t>
            </a:fld>
            <a:endParaRPr lang="en-US" dirty="0"/>
          </a:p>
        </p:txBody>
      </p:sp>
    </p:spTree>
    <p:extLst>
      <p:ext uri="{BB962C8B-B14F-4D97-AF65-F5344CB8AC3E}">
        <p14:creationId xmlns:p14="http://schemas.microsoft.com/office/powerpoint/2010/main" val="2339513126"/>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47939" y="6826256"/>
            <a:ext cx="7802562" cy="806449"/>
          </a:xfrm>
        </p:spPr>
        <p:txBody>
          <a:bodyPr anchor="b"/>
          <a:lstStyle>
            <a:lvl1pPr algn="l">
              <a:defRPr sz="1499" b="1"/>
            </a:lvl1pPr>
          </a:lstStyle>
          <a:p>
            <a:r>
              <a:rPr lang="en-US"/>
              <a:t>Click to edit Master title style</a:t>
            </a:r>
          </a:p>
        </p:txBody>
      </p:sp>
      <p:sp>
        <p:nvSpPr>
          <p:cNvPr id="3" name="Picture Placeholder 2"/>
          <p:cNvSpPr>
            <a:spLocks noGrp="1"/>
          </p:cNvSpPr>
          <p:nvPr>
            <p:ph type="pic" idx="1"/>
          </p:nvPr>
        </p:nvSpPr>
        <p:spPr>
          <a:xfrm>
            <a:off x="2547939" y="871543"/>
            <a:ext cx="7802562" cy="5851525"/>
          </a:xfrm>
        </p:spPr>
        <p:txBody>
          <a:bodyPr rtlCol="0">
            <a:normAutofit/>
          </a:bodyPr>
          <a:lstStyle>
            <a:lvl1pPr marL="0" indent="0">
              <a:buNone/>
              <a:defRPr sz="2400"/>
            </a:lvl1pPr>
            <a:lvl2pPr marL="342849" indent="0">
              <a:buNone/>
              <a:defRPr sz="2100"/>
            </a:lvl2pPr>
            <a:lvl3pPr marL="685698" indent="0">
              <a:buNone/>
              <a:defRPr sz="1800"/>
            </a:lvl3pPr>
            <a:lvl4pPr marL="1028546" indent="0">
              <a:buNone/>
              <a:defRPr sz="1499"/>
            </a:lvl4pPr>
            <a:lvl5pPr marL="1371395" indent="0">
              <a:buNone/>
              <a:defRPr sz="1499"/>
            </a:lvl5pPr>
            <a:lvl6pPr marL="1714245" indent="0">
              <a:buNone/>
              <a:defRPr sz="1499"/>
            </a:lvl6pPr>
            <a:lvl7pPr marL="2057095" indent="0">
              <a:buNone/>
              <a:defRPr sz="1499"/>
            </a:lvl7pPr>
            <a:lvl8pPr marL="2399943" indent="0">
              <a:buNone/>
              <a:defRPr sz="1499"/>
            </a:lvl8pPr>
            <a:lvl9pPr marL="2742791" indent="0">
              <a:buNone/>
              <a:defRPr sz="1499"/>
            </a:lvl9pPr>
          </a:lstStyle>
          <a:p>
            <a:pPr lvl="0"/>
            <a:endParaRPr lang="en-US" noProof="0" dirty="0"/>
          </a:p>
        </p:txBody>
      </p:sp>
      <p:sp>
        <p:nvSpPr>
          <p:cNvPr id="4" name="Text Placeholder 3"/>
          <p:cNvSpPr>
            <a:spLocks noGrp="1"/>
          </p:cNvSpPr>
          <p:nvPr>
            <p:ph type="body" sz="half" idx="2"/>
          </p:nvPr>
        </p:nvSpPr>
        <p:spPr>
          <a:xfrm>
            <a:off x="2547939" y="7632705"/>
            <a:ext cx="7802562" cy="1144587"/>
          </a:xfrm>
        </p:spPr>
        <p:txBody>
          <a:bodyPr/>
          <a:lstStyle>
            <a:lvl1pPr marL="0" indent="0">
              <a:buNone/>
              <a:defRPr sz="1049"/>
            </a:lvl1pPr>
            <a:lvl2pPr marL="342849" indent="0">
              <a:buNone/>
              <a:defRPr sz="900"/>
            </a:lvl2pPr>
            <a:lvl3pPr marL="685698" indent="0">
              <a:buNone/>
              <a:defRPr sz="750"/>
            </a:lvl3pPr>
            <a:lvl4pPr marL="1028546" indent="0">
              <a:buNone/>
              <a:defRPr sz="675"/>
            </a:lvl4pPr>
            <a:lvl5pPr marL="1371395" indent="0">
              <a:buNone/>
              <a:defRPr sz="675"/>
            </a:lvl5pPr>
            <a:lvl6pPr marL="1714245" indent="0">
              <a:buNone/>
              <a:defRPr sz="675"/>
            </a:lvl6pPr>
            <a:lvl7pPr marL="2057095" indent="0">
              <a:buNone/>
              <a:defRPr sz="675"/>
            </a:lvl7pPr>
            <a:lvl8pPr marL="2399943" indent="0">
              <a:buNone/>
              <a:defRPr sz="675"/>
            </a:lvl8pPr>
            <a:lvl9pPr marL="2742791" indent="0">
              <a:buNone/>
              <a:defRPr sz="675"/>
            </a:lvl9pPr>
          </a:lstStyle>
          <a:p>
            <a:pPr lvl="0"/>
            <a:r>
              <a:rPr lang="en-US"/>
              <a:t>Click to edit Master text styles</a:t>
            </a:r>
          </a:p>
        </p:txBody>
      </p:sp>
      <p:sp>
        <p:nvSpPr>
          <p:cNvPr id="5" name="Date Placeholder 3">
            <a:extLst>
              <a:ext uri="{FF2B5EF4-FFF2-40B4-BE49-F238E27FC236}">
                <a16:creationId xmlns:a16="http://schemas.microsoft.com/office/drawing/2014/main" id="{56F319BE-092B-4747-B518-A2CC0C0186FF}"/>
              </a:ext>
            </a:extLst>
          </p:cNvPr>
          <p:cNvSpPr>
            <a:spLocks noGrp="1"/>
          </p:cNvSpPr>
          <p:nvPr>
            <p:ph type="dt" sz="half" idx="10"/>
          </p:nvPr>
        </p:nvSpPr>
        <p:spPr/>
        <p:txBody>
          <a:bodyPr/>
          <a:lstStyle>
            <a:lvl1pPr>
              <a:defRPr/>
            </a:lvl1pPr>
          </a:lstStyle>
          <a:p>
            <a:pPr>
              <a:defRPr/>
            </a:pPr>
            <a:fld id="{8213059F-7BB0-431A-8FEA-DA69415EF7CC}" type="datetime1">
              <a:rPr lang="en-US" smtClean="0"/>
              <a:t>2/3/2025</a:t>
            </a:fld>
            <a:endParaRPr lang="en-US" dirty="0"/>
          </a:p>
        </p:txBody>
      </p:sp>
      <p:sp>
        <p:nvSpPr>
          <p:cNvPr id="6" name="Footer Placeholder 4">
            <a:extLst>
              <a:ext uri="{FF2B5EF4-FFF2-40B4-BE49-F238E27FC236}">
                <a16:creationId xmlns:a16="http://schemas.microsoft.com/office/drawing/2014/main" id="{BEFA731D-E079-7271-93A5-3442EAA1A4CB}"/>
              </a:ext>
            </a:extLst>
          </p:cNvPr>
          <p:cNvSpPr>
            <a:spLocks noGrp="1"/>
          </p:cNvSpPr>
          <p:nvPr>
            <p:ph type="ftr" sz="quarter" idx="11"/>
          </p:nvPr>
        </p:nvSpPr>
        <p:spPr/>
        <p:txBody>
          <a:bodyPr/>
          <a:lstStyle>
            <a:lvl1pPr>
              <a:defRPr/>
            </a:lvl1pPr>
          </a:lstStyle>
          <a:p>
            <a:pPr>
              <a:defRPr/>
            </a:pPr>
            <a:endParaRPr lang="en-US" dirty="0"/>
          </a:p>
        </p:txBody>
      </p:sp>
      <p:sp>
        <p:nvSpPr>
          <p:cNvPr id="7" name="Slide Number Placeholder 5">
            <a:extLst>
              <a:ext uri="{FF2B5EF4-FFF2-40B4-BE49-F238E27FC236}">
                <a16:creationId xmlns:a16="http://schemas.microsoft.com/office/drawing/2014/main" id="{23B5F1FE-F674-D738-0711-A39E538B6E0A}"/>
              </a:ext>
            </a:extLst>
          </p:cNvPr>
          <p:cNvSpPr>
            <a:spLocks noGrp="1"/>
          </p:cNvSpPr>
          <p:nvPr>
            <p:ph type="sldNum" sz="quarter" idx="12"/>
          </p:nvPr>
        </p:nvSpPr>
        <p:spPr/>
        <p:txBody>
          <a:bodyPr/>
          <a:lstStyle>
            <a:lvl1pPr>
              <a:defRPr/>
            </a:lvl1pPr>
          </a:lstStyle>
          <a:p>
            <a:pPr>
              <a:defRPr/>
            </a:pPr>
            <a:fld id="{A58A887B-2BA9-4D34-BEDA-60DCF1A9DBAC}" type="slidenum">
              <a:rPr lang="en-US"/>
              <a:pPr>
                <a:defRPr/>
              </a:pPr>
              <a:t>‹#›</a:t>
            </a:fld>
            <a:endParaRPr lang="en-US" dirty="0"/>
          </a:p>
        </p:txBody>
      </p:sp>
    </p:spTree>
    <p:extLst>
      <p:ext uri="{BB962C8B-B14F-4D97-AF65-F5344CB8AC3E}">
        <p14:creationId xmlns:p14="http://schemas.microsoft.com/office/powerpoint/2010/main" val="3787361663"/>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126E920-C47E-417B-5432-A9632C969C28}"/>
              </a:ext>
            </a:extLst>
          </p:cNvPr>
          <p:cNvSpPr>
            <a:spLocks noGrp="1"/>
          </p:cNvSpPr>
          <p:nvPr>
            <p:ph type="dt" sz="half" idx="10"/>
          </p:nvPr>
        </p:nvSpPr>
        <p:spPr/>
        <p:txBody>
          <a:bodyPr/>
          <a:lstStyle>
            <a:lvl1pPr>
              <a:defRPr/>
            </a:lvl1pPr>
          </a:lstStyle>
          <a:p>
            <a:pPr>
              <a:defRPr/>
            </a:pPr>
            <a:fld id="{535A3104-079E-4A63-8C8F-165B7AE9F6D7}" type="datetime1">
              <a:rPr lang="en-US" smtClean="0"/>
              <a:t>2/3/2025</a:t>
            </a:fld>
            <a:endParaRPr lang="en-US" dirty="0"/>
          </a:p>
        </p:txBody>
      </p:sp>
      <p:sp>
        <p:nvSpPr>
          <p:cNvPr id="5" name="Footer Placeholder 4">
            <a:extLst>
              <a:ext uri="{FF2B5EF4-FFF2-40B4-BE49-F238E27FC236}">
                <a16:creationId xmlns:a16="http://schemas.microsoft.com/office/drawing/2014/main" id="{20BE3A80-8DDC-2B0B-CB31-647CC028ACD8}"/>
              </a:ext>
            </a:extLst>
          </p:cNvPr>
          <p:cNvSpPr>
            <a:spLocks noGrp="1"/>
          </p:cNvSpPr>
          <p:nvPr>
            <p:ph type="ftr" sz="quarter" idx="11"/>
          </p:nvPr>
        </p:nvSpPr>
        <p:spPr/>
        <p:txBody>
          <a:bodyPr/>
          <a:lstStyle>
            <a:lvl1pPr>
              <a:defRPr/>
            </a:lvl1pPr>
          </a:lstStyle>
          <a:p>
            <a:pPr>
              <a:defRPr/>
            </a:pPr>
            <a:endParaRPr lang="en-US" dirty="0"/>
          </a:p>
        </p:txBody>
      </p:sp>
      <p:sp>
        <p:nvSpPr>
          <p:cNvPr id="6" name="Slide Number Placeholder 5">
            <a:extLst>
              <a:ext uri="{FF2B5EF4-FFF2-40B4-BE49-F238E27FC236}">
                <a16:creationId xmlns:a16="http://schemas.microsoft.com/office/drawing/2014/main" id="{3ACCD0E1-FE67-3466-ABEB-47689BB8789A}"/>
              </a:ext>
            </a:extLst>
          </p:cNvPr>
          <p:cNvSpPr>
            <a:spLocks noGrp="1"/>
          </p:cNvSpPr>
          <p:nvPr>
            <p:ph type="sldNum" sz="quarter" idx="12"/>
          </p:nvPr>
        </p:nvSpPr>
        <p:spPr/>
        <p:txBody>
          <a:bodyPr/>
          <a:lstStyle>
            <a:lvl1pPr>
              <a:defRPr/>
            </a:lvl1pPr>
          </a:lstStyle>
          <a:p>
            <a:pPr>
              <a:defRPr/>
            </a:pPr>
            <a:fld id="{EA04E283-4739-44C2-8A06-9E42FA998B04}" type="slidenum">
              <a:rPr lang="en-US"/>
              <a:pPr>
                <a:defRPr/>
              </a:pPr>
              <a:t>‹#›</a:t>
            </a:fld>
            <a:endParaRPr lang="en-US" dirty="0"/>
          </a:p>
        </p:txBody>
      </p:sp>
    </p:spTree>
    <p:extLst>
      <p:ext uri="{BB962C8B-B14F-4D97-AF65-F5344CB8AC3E}">
        <p14:creationId xmlns:p14="http://schemas.microsoft.com/office/powerpoint/2010/main" val="244749971"/>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428165" y="390526"/>
            <a:ext cx="2924174" cy="832008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50880" y="390526"/>
            <a:ext cx="8624889" cy="832008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F081786-A169-AB96-5BAA-BE1CADE8A1C2}"/>
              </a:ext>
            </a:extLst>
          </p:cNvPr>
          <p:cNvSpPr>
            <a:spLocks noGrp="1"/>
          </p:cNvSpPr>
          <p:nvPr>
            <p:ph type="dt" sz="half" idx="10"/>
          </p:nvPr>
        </p:nvSpPr>
        <p:spPr/>
        <p:txBody>
          <a:bodyPr/>
          <a:lstStyle>
            <a:lvl1pPr>
              <a:defRPr/>
            </a:lvl1pPr>
          </a:lstStyle>
          <a:p>
            <a:pPr>
              <a:defRPr/>
            </a:pPr>
            <a:fld id="{FD71AAE7-FF4E-44F5-AF38-56ACC207C79C}" type="datetime1">
              <a:rPr lang="en-US" smtClean="0"/>
              <a:t>2/3/2025</a:t>
            </a:fld>
            <a:endParaRPr lang="en-US" dirty="0"/>
          </a:p>
        </p:txBody>
      </p:sp>
      <p:sp>
        <p:nvSpPr>
          <p:cNvPr id="5" name="Footer Placeholder 4">
            <a:extLst>
              <a:ext uri="{FF2B5EF4-FFF2-40B4-BE49-F238E27FC236}">
                <a16:creationId xmlns:a16="http://schemas.microsoft.com/office/drawing/2014/main" id="{2D47215A-737E-F088-D71C-EE612E73F1E6}"/>
              </a:ext>
            </a:extLst>
          </p:cNvPr>
          <p:cNvSpPr>
            <a:spLocks noGrp="1"/>
          </p:cNvSpPr>
          <p:nvPr>
            <p:ph type="ftr" sz="quarter" idx="11"/>
          </p:nvPr>
        </p:nvSpPr>
        <p:spPr/>
        <p:txBody>
          <a:bodyPr/>
          <a:lstStyle>
            <a:lvl1pPr>
              <a:defRPr/>
            </a:lvl1pPr>
          </a:lstStyle>
          <a:p>
            <a:pPr>
              <a:defRPr/>
            </a:pPr>
            <a:endParaRPr lang="en-US" dirty="0"/>
          </a:p>
        </p:txBody>
      </p:sp>
      <p:sp>
        <p:nvSpPr>
          <p:cNvPr id="6" name="Slide Number Placeholder 5">
            <a:extLst>
              <a:ext uri="{FF2B5EF4-FFF2-40B4-BE49-F238E27FC236}">
                <a16:creationId xmlns:a16="http://schemas.microsoft.com/office/drawing/2014/main" id="{90DD6E7D-866C-6A18-EA38-6128C167D328}"/>
              </a:ext>
            </a:extLst>
          </p:cNvPr>
          <p:cNvSpPr>
            <a:spLocks noGrp="1"/>
          </p:cNvSpPr>
          <p:nvPr>
            <p:ph type="sldNum" sz="quarter" idx="12"/>
          </p:nvPr>
        </p:nvSpPr>
        <p:spPr/>
        <p:txBody>
          <a:bodyPr/>
          <a:lstStyle>
            <a:lvl1pPr>
              <a:defRPr/>
            </a:lvl1pPr>
          </a:lstStyle>
          <a:p>
            <a:pPr>
              <a:defRPr/>
            </a:pPr>
            <a:fld id="{560CCC54-E8B8-4232-B699-B7CD1FF3EBE2}" type="slidenum">
              <a:rPr lang="en-US"/>
              <a:pPr>
                <a:defRPr/>
              </a:pPr>
              <a:t>‹#›</a:t>
            </a:fld>
            <a:endParaRPr lang="en-US" dirty="0"/>
          </a:p>
        </p:txBody>
      </p:sp>
    </p:spTree>
    <p:extLst>
      <p:ext uri="{BB962C8B-B14F-4D97-AF65-F5344CB8AC3E}">
        <p14:creationId xmlns:p14="http://schemas.microsoft.com/office/powerpoint/2010/main" val="319506813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pn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3.pn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image" Target="../media/image4.png"/></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image" Target="../media/image5.png"/><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 Id="rId14" Type="http://schemas.openxmlformats.org/officeDocument/2006/relationships/image" Target="../media/image6.png"/></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13" Type="http://schemas.openxmlformats.org/officeDocument/2006/relationships/image" Target="../media/image3.png"/><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 Id="rId14" Type="http://schemas.openxmlformats.org/officeDocument/2006/relationships/image" Target="../media/image4.png"/></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7" name="Picture 6" descr="POWERPOINT ARTWORK 3.pdf"/>
          <p:cNvPicPr>
            <a:picLocks noChangeAspect="1"/>
          </p:cNvPicPr>
          <p:nvPr userDrawn="1"/>
        </p:nvPicPr>
        <p:blipFill>
          <a:blip r:embed="rId13">
            <a:extLst>
              <a:ext uri="{28A0092B-C50C-407E-A947-70E740481C1C}">
                <a14:useLocalDpi xmlns:a14="http://schemas.microsoft.com/office/drawing/2010/main" val="0"/>
              </a:ext>
            </a:extLst>
          </a:blip>
          <a:stretch>
            <a:fillRect/>
          </a:stretch>
        </p:blipFill>
        <p:spPr>
          <a:xfrm>
            <a:off x="-1" y="0"/>
            <a:ext cx="13003214" cy="9752410"/>
          </a:xfrm>
          <a:prstGeom prst="rect">
            <a:avLst/>
          </a:prstGeom>
        </p:spPr>
      </p:pic>
      <p:pic>
        <p:nvPicPr>
          <p:cNvPr id="10" name="Picture 9" descr="Logo&#10;&#10;Description automatically generated with low confidence">
            <a:extLst>
              <a:ext uri="{FF2B5EF4-FFF2-40B4-BE49-F238E27FC236}">
                <a16:creationId xmlns:a16="http://schemas.microsoft.com/office/drawing/2014/main" id="{E004CC93-A3CE-4A45-AA69-894BAB2E948B}"/>
              </a:ext>
            </a:extLst>
          </p:cNvPr>
          <p:cNvPicPr>
            <a:picLocks noChangeAspect="1"/>
          </p:cNvPicPr>
          <p:nvPr userDrawn="1"/>
        </p:nvPicPr>
        <p:blipFill>
          <a:blip r:embed="rId14"/>
          <a:stretch>
            <a:fillRect/>
          </a:stretch>
        </p:blipFill>
        <p:spPr>
          <a:xfrm>
            <a:off x="9599613" y="8142847"/>
            <a:ext cx="3403600" cy="1079500"/>
          </a:xfrm>
          <a:prstGeom prst="rect">
            <a:avLst/>
          </a:prstGeom>
        </p:spPr>
      </p:pic>
    </p:spTree>
    <p:extLst>
      <p:ext uri="{BB962C8B-B14F-4D97-AF65-F5344CB8AC3E}">
        <p14:creationId xmlns:p14="http://schemas.microsoft.com/office/powerpoint/2010/main" val="475773026"/>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mc:AlternateContent xmlns:mc="http://schemas.openxmlformats.org/markup-compatibility/2006" xmlns:p14="http://schemas.microsoft.com/office/powerpoint/2010/main">
    <mc:Choice Requires="p14">
      <p:transition spd="slow" p14:dur="1500" advClick="0">
        <p:split orient="vert"/>
      </p:transition>
    </mc:Choice>
    <mc:Fallback xmlns="">
      <p:transition spd="slow" advClick="0">
        <p:split orient="vert"/>
      </p:transition>
    </mc:Fallback>
  </mc:AlternateConten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50879" y="390527"/>
            <a:ext cx="11701463" cy="16256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50879" y="2274890"/>
            <a:ext cx="11701463" cy="6435725"/>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50879" y="9039225"/>
            <a:ext cx="3033713" cy="519113"/>
          </a:xfrm>
          <a:prstGeom prst="rect">
            <a:avLst/>
          </a:prstGeom>
        </p:spPr>
        <p:txBody>
          <a:bodyPr vert="horz" lIns="91440" tIns="45720" rIns="91440" bIns="45720" rtlCol="0" anchor="ctr"/>
          <a:lstStyle>
            <a:lvl1pPr algn="l">
              <a:defRPr sz="1200">
                <a:solidFill>
                  <a:schemeClr val="tx1">
                    <a:tint val="75000"/>
                  </a:schemeClr>
                </a:solidFill>
              </a:defRPr>
            </a:lvl1pPr>
          </a:lstStyle>
          <a:p>
            <a:fld id="{1FBF779F-0AB2-8F4F-B242-67C63BD759D8}" type="datetimeFigureOut">
              <a:rPr lang="en-US" smtClean="0"/>
              <a:t>2/3/2025</a:t>
            </a:fld>
            <a:endParaRPr lang="en-US" dirty="0"/>
          </a:p>
        </p:txBody>
      </p:sp>
      <p:sp>
        <p:nvSpPr>
          <p:cNvPr id="5" name="Footer Placeholder 4"/>
          <p:cNvSpPr>
            <a:spLocks noGrp="1"/>
          </p:cNvSpPr>
          <p:nvPr>
            <p:ph type="ftr" sz="quarter" idx="3"/>
          </p:nvPr>
        </p:nvSpPr>
        <p:spPr>
          <a:xfrm>
            <a:off x="4443417" y="9039225"/>
            <a:ext cx="4116387" cy="519113"/>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9318629" y="9039225"/>
            <a:ext cx="3033713" cy="519113"/>
          </a:xfrm>
          <a:prstGeom prst="rect">
            <a:avLst/>
          </a:prstGeom>
        </p:spPr>
        <p:txBody>
          <a:bodyPr vert="horz" lIns="91440" tIns="45720" rIns="91440" bIns="45720" rtlCol="0" anchor="ctr"/>
          <a:lstStyle>
            <a:lvl1pPr algn="r">
              <a:defRPr sz="1200">
                <a:solidFill>
                  <a:schemeClr val="tx1">
                    <a:tint val="75000"/>
                  </a:schemeClr>
                </a:solidFill>
              </a:defRPr>
            </a:lvl1pPr>
          </a:lstStyle>
          <a:p>
            <a:fld id="{6BAB8BAE-6A2A-6344-9B6B-4DA1B320C103}" type="slidenum">
              <a:rPr lang="en-US" smtClean="0"/>
              <a:t>‹#›</a:t>
            </a:fld>
            <a:endParaRPr lang="en-US" dirty="0"/>
          </a:p>
        </p:txBody>
      </p:sp>
      <p:pic>
        <p:nvPicPr>
          <p:cNvPr id="7" name="Picture 6">
            <a:extLst>
              <a:ext uri="{FF2B5EF4-FFF2-40B4-BE49-F238E27FC236}">
                <a16:creationId xmlns:a16="http://schemas.microsoft.com/office/drawing/2014/main" id="{ACC5E349-01AC-0045-9DB6-FCC428F00389}"/>
              </a:ext>
            </a:extLst>
          </p:cNvPr>
          <p:cNvPicPr>
            <a:picLocks noChangeAspect="1"/>
          </p:cNvPicPr>
          <p:nvPr userDrawn="1"/>
        </p:nvPicPr>
        <p:blipFill>
          <a:blip r:embed="rId13"/>
          <a:srcRect/>
          <a:stretch/>
        </p:blipFill>
        <p:spPr>
          <a:xfrm>
            <a:off x="9269413" y="5441566"/>
            <a:ext cx="3733800" cy="4330700"/>
          </a:xfrm>
          <a:prstGeom prst="rect">
            <a:avLst/>
          </a:prstGeom>
        </p:spPr>
      </p:pic>
      <p:pic>
        <p:nvPicPr>
          <p:cNvPr id="8" name="Picture 7" descr="A picture containing logo&#10;&#10;Description automatically generated">
            <a:extLst>
              <a:ext uri="{FF2B5EF4-FFF2-40B4-BE49-F238E27FC236}">
                <a16:creationId xmlns:a16="http://schemas.microsoft.com/office/drawing/2014/main" id="{A4E8D572-51BC-7645-BCD9-9D8079C7972D}"/>
              </a:ext>
            </a:extLst>
          </p:cNvPr>
          <p:cNvPicPr>
            <a:picLocks noChangeAspect="1"/>
          </p:cNvPicPr>
          <p:nvPr userDrawn="1"/>
        </p:nvPicPr>
        <p:blipFill>
          <a:blip r:embed="rId14"/>
          <a:stretch>
            <a:fillRect/>
          </a:stretch>
        </p:blipFill>
        <p:spPr>
          <a:xfrm>
            <a:off x="537420" y="390526"/>
            <a:ext cx="1574917" cy="1111706"/>
          </a:xfrm>
          <a:prstGeom prst="rect">
            <a:avLst/>
          </a:prstGeom>
        </p:spPr>
      </p:pic>
    </p:spTree>
    <p:extLst>
      <p:ext uri="{BB962C8B-B14F-4D97-AF65-F5344CB8AC3E}">
        <p14:creationId xmlns:p14="http://schemas.microsoft.com/office/powerpoint/2010/main" val="3010074138"/>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mc:AlternateContent xmlns:mc="http://schemas.openxmlformats.org/markup-compatibility/2006" xmlns:p14="http://schemas.microsoft.com/office/powerpoint/2010/main">
    <mc:Choice Requires="p14">
      <p:transition spd="slow" p14:dur="1500" advClick="0">
        <p:split orient="vert"/>
      </p:transition>
    </mc:Choice>
    <mc:Fallback xmlns="">
      <p:transition spd="slow" advClick="0">
        <p:split orient="vert"/>
      </p:transition>
    </mc:Fallback>
  </mc:AlternateConten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50161" y="390533"/>
            <a:ext cx="11702892" cy="1625336"/>
          </a:xfrm>
          <a:prstGeom prst="rect">
            <a:avLst/>
          </a:prstGeom>
        </p:spPr>
        <p:txBody>
          <a:bodyPr vert="horz" lIns="130028" tIns="65014" rIns="130028" bIns="65014" rtlCol="0" anchor="ctr">
            <a:normAutofit/>
          </a:bodyPr>
          <a:lstStyle/>
          <a:p>
            <a:r>
              <a:rPr lang="en-US"/>
              <a:t>Click to edit Master title style</a:t>
            </a:r>
          </a:p>
        </p:txBody>
      </p:sp>
      <p:sp>
        <p:nvSpPr>
          <p:cNvPr id="3" name="Text Placeholder 2"/>
          <p:cNvSpPr>
            <a:spLocks noGrp="1"/>
          </p:cNvSpPr>
          <p:nvPr>
            <p:ph type="body" idx="1"/>
          </p:nvPr>
        </p:nvSpPr>
        <p:spPr>
          <a:xfrm>
            <a:off x="650161" y="2275470"/>
            <a:ext cx="11702892" cy="6435878"/>
          </a:xfrm>
          <a:prstGeom prst="rect">
            <a:avLst/>
          </a:prstGeom>
        </p:spPr>
        <p:txBody>
          <a:bodyPr vert="horz" lIns="130028" tIns="65014" rIns="130028" bIns="65014"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50166" y="9038672"/>
            <a:ext cx="3034083" cy="519204"/>
          </a:xfrm>
          <a:prstGeom prst="rect">
            <a:avLst/>
          </a:prstGeom>
        </p:spPr>
        <p:txBody>
          <a:bodyPr vert="horz" lIns="130028" tIns="65014" rIns="130028" bIns="65014" rtlCol="0" anchor="ctr"/>
          <a:lstStyle>
            <a:lvl1pPr algn="l">
              <a:defRPr sz="1274">
                <a:solidFill>
                  <a:schemeClr val="tx1">
                    <a:tint val="75000"/>
                  </a:schemeClr>
                </a:solidFill>
              </a:defRPr>
            </a:lvl1pPr>
          </a:lstStyle>
          <a:p>
            <a:fld id="{E06BE461-AD22-2247-9117-A6FD3396C390}" type="datetimeFigureOut">
              <a:rPr lang="en-US" smtClean="0"/>
              <a:t>2/3/2025</a:t>
            </a:fld>
            <a:endParaRPr lang="en-US" dirty="0"/>
          </a:p>
        </p:txBody>
      </p:sp>
      <p:sp>
        <p:nvSpPr>
          <p:cNvPr id="5" name="Footer Placeholder 4"/>
          <p:cNvSpPr>
            <a:spLocks noGrp="1"/>
          </p:cNvSpPr>
          <p:nvPr>
            <p:ph type="ftr" sz="quarter" idx="3"/>
          </p:nvPr>
        </p:nvSpPr>
        <p:spPr>
          <a:xfrm>
            <a:off x="4442765" y="9038672"/>
            <a:ext cx="4117684" cy="519204"/>
          </a:xfrm>
          <a:prstGeom prst="rect">
            <a:avLst/>
          </a:prstGeom>
        </p:spPr>
        <p:txBody>
          <a:bodyPr vert="horz" lIns="130028" tIns="65014" rIns="130028" bIns="65014" rtlCol="0" anchor="ctr"/>
          <a:lstStyle>
            <a:lvl1pPr algn="ctr">
              <a:defRPr sz="1274">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9318973" y="9038672"/>
            <a:ext cx="3034083" cy="519204"/>
          </a:xfrm>
          <a:prstGeom prst="rect">
            <a:avLst/>
          </a:prstGeom>
        </p:spPr>
        <p:txBody>
          <a:bodyPr vert="horz" lIns="130028" tIns="65014" rIns="130028" bIns="65014" rtlCol="0" anchor="ctr"/>
          <a:lstStyle>
            <a:lvl1pPr algn="r">
              <a:defRPr sz="1274">
                <a:solidFill>
                  <a:schemeClr val="tx1">
                    <a:tint val="75000"/>
                  </a:schemeClr>
                </a:solidFill>
              </a:defRPr>
            </a:lvl1pPr>
          </a:lstStyle>
          <a:p>
            <a:fld id="{C90DF4CC-6F29-444B-8700-ED99C96F37E6}" type="slidenum">
              <a:rPr lang="en-US" smtClean="0"/>
              <a:t>‹#›</a:t>
            </a:fld>
            <a:endParaRPr lang="en-US" dirty="0"/>
          </a:p>
        </p:txBody>
      </p:sp>
      <p:pic>
        <p:nvPicPr>
          <p:cNvPr id="7" name="Picture 6" descr="POWERPOINT ARTWORK.pdf"/>
          <p:cNvPicPr>
            <a:picLocks noChangeAspect="1"/>
          </p:cNvPicPr>
          <p:nvPr userDrawn="1"/>
        </p:nvPicPr>
        <p:blipFill>
          <a:blip r:embed="rId13">
            <a:extLst>
              <a:ext uri="{28A0092B-C50C-407E-A947-70E740481C1C}">
                <a14:useLocalDpi xmlns:a14="http://schemas.microsoft.com/office/drawing/2010/main" val="0"/>
              </a:ext>
            </a:extLst>
          </a:blip>
          <a:stretch>
            <a:fillRect/>
          </a:stretch>
        </p:blipFill>
        <p:spPr>
          <a:xfrm>
            <a:off x="4" y="2"/>
            <a:ext cx="13003213" cy="9752410"/>
          </a:xfrm>
          <a:prstGeom prst="rect">
            <a:avLst/>
          </a:prstGeom>
        </p:spPr>
      </p:pic>
      <p:pic>
        <p:nvPicPr>
          <p:cNvPr id="8" name="Picture 7" descr="Stacked Logo in Holding Device_Colour.png"/>
          <p:cNvPicPr>
            <a:picLocks noChangeAspect="1"/>
          </p:cNvPicPr>
          <p:nvPr userDrawn="1"/>
        </p:nvPicPr>
        <p:blipFill>
          <a:blip r:embed="rId14">
            <a:extLst>
              <a:ext uri="{28A0092B-C50C-407E-A947-70E740481C1C}">
                <a14:useLocalDpi xmlns:a14="http://schemas.microsoft.com/office/drawing/2010/main" val="0"/>
              </a:ext>
            </a:extLst>
          </a:blip>
          <a:stretch>
            <a:fillRect/>
          </a:stretch>
        </p:blipFill>
        <p:spPr>
          <a:xfrm>
            <a:off x="5" y="752059"/>
            <a:ext cx="5072979" cy="2536490"/>
          </a:xfrm>
          <a:prstGeom prst="rect">
            <a:avLst/>
          </a:prstGeom>
        </p:spPr>
      </p:pic>
    </p:spTree>
    <p:extLst>
      <p:ext uri="{BB962C8B-B14F-4D97-AF65-F5344CB8AC3E}">
        <p14:creationId xmlns:p14="http://schemas.microsoft.com/office/powerpoint/2010/main" val="4084792655"/>
      </p:ext>
    </p:extLst>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mc:AlternateContent xmlns:mc="http://schemas.openxmlformats.org/markup-compatibility/2006" xmlns:p14="http://schemas.microsoft.com/office/powerpoint/2010/main">
    <mc:Choice Requires="p14">
      <p:transition spd="slow" p14:dur="1500" advClick="0">
        <p:split orient="vert"/>
      </p:transition>
    </mc:Choice>
    <mc:Fallback xmlns="">
      <p:transition spd="slow" advClick="0">
        <p:split orient="vert"/>
      </p:transition>
    </mc:Fallback>
  </mc:AlternateContent>
  <p:txStyles>
    <p:titleStyle>
      <a:lvl1pPr algn="ctr" defTabSz="487579" rtl="0" eaLnBrk="1" latinLnBrk="0" hangingPunct="1">
        <a:spcBef>
          <a:spcPct val="0"/>
        </a:spcBef>
        <a:buNone/>
        <a:defRPr sz="4725" kern="1200">
          <a:solidFill>
            <a:schemeClr val="tx1"/>
          </a:solidFill>
          <a:latin typeface="+mj-lt"/>
          <a:ea typeface="+mj-ea"/>
          <a:cs typeface="+mj-cs"/>
        </a:defRPr>
      </a:lvl1pPr>
    </p:titleStyle>
    <p:bodyStyle>
      <a:lvl1pPr marL="365685" indent="-365685" algn="l" defTabSz="487579" rtl="0" eaLnBrk="1" latinLnBrk="0" hangingPunct="1">
        <a:spcBef>
          <a:spcPct val="20000"/>
        </a:spcBef>
        <a:buFont typeface="Arial"/>
        <a:buChar char="•"/>
        <a:defRPr sz="3450" kern="1200">
          <a:solidFill>
            <a:schemeClr val="tx1"/>
          </a:solidFill>
          <a:latin typeface="+mn-lt"/>
          <a:ea typeface="+mn-ea"/>
          <a:cs typeface="+mn-cs"/>
        </a:defRPr>
      </a:lvl1pPr>
      <a:lvl2pPr marL="792317" indent="-304737" algn="l" defTabSz="487579" rtl="0" eaLnBrk="1" latinLnBrk="0" hangingPunct="1">
        <a:spcBef>
          <a:spcPct val="20000"/>
        </a:spcBef>
        <a:buFont typeface="Arial"/>
        <a:buChar char="–"/>
        <a:defRPr sz="3000" kern="1200">
          <a:solidFill>
            <a:schemeClr val="tx1"/>
          </a:solidFill>
          <a:latin typeface="+mn-lt"/>
          <a:ea typeface="+mn-ea"/>
          <a:cs typeface="+mn-cs"/>
        </a:defRPr>
      </a:lvl2pPr>
      <a:lvl3pPr marL="1218949" indent="-243790" algn="l" defTabSz="487579" rtl="0" eaLnBrk="1" latinLnBrk="0" hangingPunct="1">
        <a:spcBef>
          <a:spcPct val="20000"/>
        </a:spcBef>
        <a:buFont typeface="Arial"/>
        <a:buChar char="•"/>
        <a:defRPr sz="2550" kern="1200">
          <a:solidFill>
            <a:schemeClr val="tx1"/>
          </a:solidFill>
          <a:latin typeface="+mn-lt"/>
          <a:ea typeface="+mn-ea"/>
          <a:cs typeface="+mn-cs"/>
        </a:defRPr>
      </a:lvl3pPr>
      <a:lvl4pPr marL="1706528" indent="-243790" algn="l" defTabSz="487579" rtl="0" eaLnBrk="1" latinLnBrk="0" hangingPunct="1">
        <a:spcBef>
          <a:spcPct val="20000"/>
        </a:spcBef>
        <a:buFont typeface="Arial"/>
        <a:buChar char="–"/>
        <a:defRPr sz="2100" kern="1200">
          <a:solidFill>
            <a:schemeClr val="tx1"/>
          </a:solidFill>
          <a:latin typeface="+mn-lt"/>
          <a:ea typeface="+mn-ea"/>
          <a:cs typeface="+mn-cs"/>
        </a:defRPr>
      </a:lvl4pPr>
      <a:lvl5pPr marL="2194108" indent="-243790" algn="l" defTabSz="487579" rtl="0" eaLnBrk="1" latinLnBrk="0" hangingPunct="1">
        <a:spcBef>
          <a:spcPct val="20000"/>
        </a:spcBef>
        <a:buFont typeface="Arial"/>
        <a:buChar char="»"/>
        <a:defRPr sz="2100" kern="1200">
          <a:solidFill>
            <a:schemeClr val="tx1"/>
          </a:solidFill>
          <a:latin typeface="+mn-lt"/>
          <a:ea typeface="+mn-ea"/>
          <a:cs typeface="+mn-cs"/>
        </a:defRPr>
      </a:lvl5pPr>
      <a:lvl6pPr marL="2681688" indent="-243790" algn="l" defTabSz="487579" rtl="0" eaLnBrk="1" latinLnBrk="0" hangingPunct="1">
        <a:spcBef>
          <a:spcPct val="20000"/>
        </a:spcBef>
        <a:buFont typeface="Arial"/>
        <a:buChar char="•"/>
        <a:defRPr sz="2100" kern="1200">
          <a:solidFill>
            <a:schemeClr val="tx1"/>
          </a:solidFill>
          <a:latin typeface="+mn-lt"/>
          <a:ea typeface="+mn-ea"/>
          <a:cs typeface="+mn-cs"/>
        </a:defRPr>
      </a:lvl6pPr>
      <a:lvl7pPr marL="3169268" indent="-243790" algn="l" defTabSz="487579" rtl="0" eaLnBrk="1" latinLnBrk="0" hangingPunct="1">
        <a:spcBef>
          <a:spcPct val="20000"/>
        </a:spcBef>
        <a:buFont typeface="Arial"/>
        <a:buChar char="•"/>
        <a:defRPr sz="2100" kern="1200">
          <a:solidFill>
            <a:schemeClr val="tx1"/>
          </a:solidFill>
          <a:latin typeface="+mn-lt"/>
          <a:ea typeface="+mn-ea"/>
          <a:cs typeface="+mn-cs"/>
        </a:defRPr>
      </a:lvl7pPr>
      <a:lvl8pPr marL="3656847" indent="-243790" algn="l" defTabSz="487579" rtl="0" eaLnBrk="1" latinLnBrk="0" hangingPunct="1">
        <a:spcBef>
          <a:spcPct val="20000"/>
        </a:spcBef>
        <a:buFont typeface="Arial"/>
        <a:buChar char="•"/>
        <a:defRPr sz="2100" kern="1200">
          <a:solidFill>
            <a:schemeClr val="tx1"/>
          </a:solidFill>
          <a:latin typeface="+mn-lt"/>
          <a:ea typeface="+mn-ea"/>
          <a:cs typeface="+mn-cs"/>
        </a:defRPr>
      </a:lvl8pPr>
      <a:lvl9pPr marL="4144426" indent="-243790" algn="l" defTabSz="487579" rtl="0" eaLnBrk="1" latinLnBrk="0" hangingPunct="1">
        <a:spcBef>
          <a:spcPct val="20000"/>
        </a:spcBef>
        <a:buFont typeface="Arial"/>
        <a:buChar char="•"/>
        <a:defRPr sz="2100" kern="1200">
          <a:solidFill>
            <a:schemeClr val="tx1"/>
          </a:solidFill>
          <a:latin typeface="+mn-lt"/>
          <a:ea typeface="+mn-ea"/>
          <a:cs typeface="+mn-cs"/>
        </a:defRPr>
      </a:lvl9pPr>
    </p:bodyStyle>
    <p:otherStyle>
      <a:defPPr>
        <a:defRPr lang="en-US"/>
      </a:defPPr>
      <a:lvl1pPr marL="0" algn="l" defTabSz="487579" rtl="0" eaLnBrk="1" latinLnBrk="0" hangingPunct="1">
        <a:defRPr sz="1950" kern="1200">
          <a:solidFill>
            <a:schemeClr val="tx1"/>
          </a:solidFill>
          <a:latin typeface="+mn-lt"/>
          <a:ea typeface="+mn-ea"/>
          <a:cs typeface="+mn-cs"/>
        </a:defRPr>
      </a:lvl1pPr>
      <a:lvl2pPr marL="487579" algn="l" defTabSz="487579" rtl="0" eaLnBrk="1" latinLnBrk="0" hangingPunct="1">
        <a:defRPr sz="1950" kern="1200">
          <a:solidFill>
            <a:schemeClr val="tx1"/>
          </a:solidFill>
          <a:latin typeface="+mn-lt"/>
          <a:ea typeface="+mn-ea"/>
          <a:cs typeface="+mn-cs"/>
        </a:defRPr>
      </a:lvl2pPr>
      <a:lvl3pPr marL="975160" algn="l" defTabSz="487579" rtl="0" eaLnBrk="1" latinLnBrk="0" hangingPunct="1">
        <a:defRPr sz="1950" kern="1200">
          <a:solidFill>
            <a:schemeClr val="tx1"/>
          </a:solidFill>
          <a:latin typeface="+mn-lt"/>
          <a:ea typeface="+mn-ea"/>
          <a:cs typeface="+mn-cs"/>
        </a:defRPr>
      </a:lvl3pPr>
      <a:lvl4pPr marL="1462739" algn="l" defTabSz="487579" rtl="0" eaLnBrk="1" latinLnBrk="0" hangingPunct="1">
        <a:defRPr sz="1950" kern="1200">
          <a:solidFill>
            <a:schemeClr val="tx1"/>
          </a:solidFill>
          <a:latin typeface="+mn-lt"/>
          <a:ea typeface="+mn-ea"/>
          <a:cs typeface="+mn-cs"/>
        </a:defRPr>
      </a:lvl4pPr>
      <a:lvl5pPr marL="1950319" algn="l" defTabSz="487579" rtl="0" eaLnBrk="1" latinLnBrk="0" hangingPunct="1">
        <a:defRPr sz="1950" kern="1200">
          <a:solidFill>
            <a:schemeClr val="tx1"/>
          </a:solidFill>
          <a:latin typeface="+mn-lt"/>
          <a:ea typeface="+mn-ea"/>
          <a:cs typeface="+mn-cs"/>
        </a:defRPr>
      </a:lvl5pPr>
      <a:lvl6pPr marL="2437898" algn="l" defTabSz="487579" rtl="0" eaLnBrk="1" latinLnBrk="0" hangingPunct="1">
        <a:defRPr sz="1950" kern="1200">
          <a:solidFill>
            <a:schemeClr val="tx1"/>
          </a:solidFill>
          <a:latin typeface="+mn-lt"/>
          <a:ea typeface="+mn-ea"/>
          <a:cs typeface="+mn-cs"/>
        </a:defRPr>
      </a:lvl6pPr>
      <a:lvl7pPr marL="2925478" algn="l" defTabSz="487579" rtl="0" eaLnBrk="1" latinLnBrk="0" hangingPunct="1">
        <a:defRPr sz="1950" kern="1200">
          <a:solidFill>
            <a:schemeClr val="tx1"/>
          </a:solidFill>
          <a:latin typeface="+mn-lt"/>
          <a:ea typeface="+mn-ea"/>
          <a:cs typeface="+mn-cs"/>
        </a:defRPr>
      </a:lvl7pPr>
      <a:lvl8pPr marL="3413057" algn="l" defTabSz="487579" rtl="0" eaLnBrk="1" latinLnBrk="0" hangingPunct="1">
        <a:defRPr sz="1950" kern="1200">
          <a:solidFill>
            <a:schemeClr val="tx1"/>
          </a:solidFill>
          <a:latin typeface="+mn-lt"/>
          <a:ea typeface="+mn-ea"/>
          <a:cs typeface="+mn-cs"/>
        </a:defRPr>
      </a:lvl8pPr>
      <a:lvl9pPr marL="3900636" algn="l" defTabSz="487579" rtl="0" eaLnBrk="1" latinLnBrk="0" hangingPunct="1">
        <a:defRPr sz="195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25602" name="Title Placeholder 1">
            <a:extLst>
              <a:ext uri="{FF2B5EF4-FFF2-40B4-BE49-F238E27FC236}">
                <a16:creationId xmlns:a16="http://schemas.microsoft.com/office/drawing/2014/main" id="{F0B8BA4C-17AD-0A3F-C2F6-D6658D193252}"/>
              </a:ext>
            </a:extLst>
          </p:cNvPr>
          <p:cNvSpPr>
            <a:spLocks noGrp="1" noChangeArrowheads="1"/>
          </p:cNvSpPr>
          <p:nvPr>
            <p:ph type="title"/>
          </p:nvPr>
        </p:nvSpPr>
        <p:spPr bwMode="auto">
          <a:xfrm>
            <a:off x="650161" y="390533"/>
            <a:ext cx="11702892" cy="16253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25603" name="Text Placeholder 2">
            <a:extLst>
              <a:ext uri="{FF2B5EF4-FFF2-40B4-BE49-F238E27FC236}">
                <a16:creationId xmlns:a16="http://schemas.microsoft.com/office/drawing/2014/main" id="{73F1EB3F-DA38-AFDD-596A-8AEE34C4C8B6}"/>
              </a:ext>
            </a:extLst>
          </p:cNvPr>
          <p:cNvSpPr>
            <a:spLocks noGrp="1" noChangeArrowheads="1"/>
          </p:cNvSpPr>
          <p:nvPr>
            <p:ph type="body" idx="1"/>
          </p:nvPr>
        </p:nvSpPr>
        <p:spPr bwMode="auto">
          <a:xfrm>
            <a:off x="650161" y="2275470"/>
            <a:ext cx="11702892" cy="64358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Date Placeholder 3">
            <a:extLst>
              <a:ext uri="{FF2B5EF4-FFF2-40B4-BE49-F238E27FC236}">
                <a16:creationId xmlns:a16="http://schemas.microsoft.com/office/drawing/2014/main" id="{67D8C329-015B-9D2B-5139-0EA0B42033C8}"/>
              </a:ext>
            </a:extLst>
          </p:cNvPr>
          <p:cNvSpPr>
            <a:spLocks noGrp="1"/>
          </p:cNvSpPr>
          <p:nvPr>
            <p:ph type="dt" sz="half" idx="2"/>
          </p:nvPr>
        </p:nvSpPr>
        <p:spPr>
          <a:xfrm>
            <a:off x="650166" y="9038672"/>
            <a:ext cx="3034083" cy="519204"/>
          </a:xfrm>
          <a:prstGeom prst="rect">
            <a:avLst/>
          </a:prstGeom>
        </p:spPr>
        <p:txBody>
          <a:bodyPr vert="horz" lIns="91440" tIns="45720" rIns="91440" bIns="45720" rtlCol="0" anchor="ctr"/>
          <a:lstStyle>
            <a:lvl1pPr algn="l">
              <a:defRPr sz="900">
                <a:solidFill>
                  <a:schemeClr val="tx1">
                    <a:tint val="75000"/>
                  </a:schemeClr>
                </a:solidFill>
              </a:defRPr>
            </a:lvl1pPr>
          </a:lstStyle>
          <a:p>
            <a:pPr>
              <a:defRPr/>
            </a:pPr>
            <a:fld id="{D4C5BCF9-2877-4605-BD90-93EB7B1660F5}" type="datetime1">
              <a:rPr lang="en-US" smtClean="0"/>
              <a:t>2/3/2025</a:t>
            </a:fld>
            <a:endParaRPr lang="en-US" dirty="0"/>
          </a:p>
        </p:txBody>
      </p:sp>
      <p:sp>
        <p:nvSpPr>
          <p:cNvPr id="5" name="Footer Placeholder 4">
            <a:extLst>
              <a:ext uri="{FF2B5EF4-FFF2-40B4-BE49-F238E27FC236}">
                <a16:creationId xmlns:a16="http://schemas.microsoft.com/office/drawing/2014/main" id="{3F9253B0-093B-AA0F-8417-F7A0698CED08}"/>
              </a:ext>
            </a:extLst>
          </p:cNvPr>
          <p:cNvSpPr>
            <a:spLocks noGrp="1"/>
          </p:cNvSpPr>
          <p:nvPr>
            <p:ph type="ftr" sz="quarter" idx="3"/>
          </p:nvPr>
        </p:nvSpPr>
        <p:spPr>
          <a:xfrm>
            <a:off x="4442765" y="9038672"/>
            <a:ext cx="4117684" cy="519204"/>
          </a:xfrm>
          <a:prstGeom prst="rect">
            <a:avLst/>
          </a:prstGeom>
        </p:spPr>
        <p:txBody>
          <a:bodyPr vert="horz" lIns="91440" tIns="45720" rIns="91440" bIns="45720" rtlCol="0" anchor="ctr"/>
          <a:lstStyle>
            <a:lvl1pPr algn="ctr">
              <a:defRPr sz="900">
                <a:solidFill>
                  <a:schemeClr val="tx1">
                    <a:tint val="75000"/>
                  </a:schemeClr>
                </a:solidFill>
              </a:defRPr>
            </a:lvl1pPr>
          </a:lstStyle>
          <a:p>
            <a:pPr>
              <a:defRPr/>
            </a:pPr>
            <a:endParaRPr lang="en-US" dirty="0"/>
          </a:p>
        </p:txBody>
      </p:sp>
      <p:sp>
        <p:nvSpPr>
          <p:cNvPr id="6" name="Slide Number Placeholder 5">
            <a:extLst>
              <a:ext uri="{FF2B5EF4-FFF2-40B4-BE49-F238E27FC236}">
                <a16:creationId xmlns:a16="http://schemas.microsoft.com/office/drawing/2014/main" id="{2759AA60-93E6-5C97-8CAF-536059408C6C}"/>
              </a:ext>
            </a:extLst>
          </p:cNvPr>
          <p:cNvSpPr>
            <a:spLocks noGrp="1"/>
          </p:cNvSpPr>
          <p:nvPr>
            <p:ph type="sldNum" sz="quarter" idx="4"/>
          </p:nvPr>
        </p:nvSpPr>
        <p:spPr>
          <a:xfrm>
            <a:off x="9318973" y="9038672"/>
            <a:ext cx="3034083" cy="519204"/>
          </a:xfrm>
          <a:prstGeom prst="rect">
            <a:avLst/>
          </a:prstGeom>
        </p:spPr>
        <p:txBody>
          <a:bodyPr vert="horz" lIns="91440" tIns="45720" rIns="91440" bIns="45720" rtlCol="0" anchor="ctr"/>
          <a:lstStyle>
            <a:lvl1pPr algn="r">
              <a:defRPr sz="900">
                <a:solidFill>
                  <a:schemeClr val="tx1">
                    <a:tint val="75000"/>
                  </a:schemeClr>
                </a:solidFill>
              </a:defRPr>
            </a:lvl1pPr>
          </a:lstStyle>
          <a:p>
            <a:pPr>
              <a:defRPr/>
            </a:pPr>
            <a:fld id="{7D0CFAD3-AEC9-4A2B-B261-B3F88191B9D3}" type="slidenum">
              <a:rPr lang="en-US"/>
              <a:pPr>
                <a:defRPr/>
              </a:pPr>
              <a:t>‹#›</a:t>
            </a:fld>
            <a:endParaRPr lang="en-US" dirty="0"/>
          </a:p>
        </p:txBody>
      </p:sp>
      <p:pic>
        <p:nvPicPr>
          <p:cNvPr id="25607" name="Picture 6">
            <a:extLst>
              <a:ext uri="{FF2B5EF4-FFF2-40B4-BE49-F238E27FC236}">
                <a16:creationId xmlns:a16="http://schemas.microsoft.com/office/drawing/2014/main" id="{9D8AF2BC-18F7-E58E-3FA6-6D8CEA3EF30D}"/>
              </a:ext>
            </a:extLst>
          </p:cNvPr>
          <p:cNvPicPr>
            <a:picLocks noChangeAspect="1" noChangeArrowheads="1"/>
          </p:cNvPicPr>
          <p:nvPr userDrawn="1"/>
        </p:nvPicPr>
        <p:blipFill>
          <a:blip r:embed="rId13">
            <a:extLst>
              <a:ext uri="{28A0092B-C50C-407E-A947-70E740481C1C}">
                <a14:useLocalDpi xmlns:a14="http://schemas.microsoft.com/office/drawing/2010/main" val="0"/>
              </a:ext>
            </a:extLst>
          </a:blip>
          <a:srcRect/>
          <a:stretch>
            <a:fillRect/>
          </a:stretch>
        </p:blipFill>
        <p:spPr bwMode="auto">
          <a:xfrm>
            <a:off x="9269310" y="5442621"/>
            <a:ext cx="3733909" cy="4329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5608" name="Picture 7" descr="A picture containing logo&#10;&#10;Description automatically generated">
            <a:extLst>
              <a:ext uri="{FF2B5EF4-FFF2-40B4-BE49-F238E27FC236}">
                <a16:creationId xmlns:a16="http://schemas.microsoft.com/office/drawing/2014/main" id="{742886BB-2A9E-C073-3BBD-66486BA2962B}"/>
              </a:ext>
            </a:extLst>
          </p:cNvPr>
          <p:cNvPicPr>
            <a:picLocks noChangeAspect="1" noChangeArrowheads="1"/>
          </p:cNvPicPr>
          <p:nvPr userDrawn="1"/>
        </p:nvPicPr>
        <p:blipFill>
          <a:blip r:embed="rId14">
            <a:extLst>
              <a:ext uri="{28A0092B-C50C-407E-A947-70E740481C1C}">
                <a14:useLocalDpi xmlns:a14="http://schemas.microsoft.com/office/drawing/2010/main" val="0"/>
              </a:ext>
            </a:extLst>
          </a:blip>
          <a:srcRect/>
          <a:stretch>
            <a:fillRect/>
          </a:stretch>
        </p:blipFill>
        <p:spPr bwMode="auto">
          <a:xfrm>
            <a:off x="537290" y="390533"/>
            <a:ext cx="1575737" cy="11106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15686565"/>
      </p:ext>
    </p:extLst>
  </p:cSld>
  <p:clrMap bg1="lt1" tx1="dk1" bg2="lt2" tx2="dk2" accent1="accent1" accent2="accent2" accent3="accent3" accent4="accent4" accent5="accent5" accent6="accent6" hlink="hlink" folHlink="folHlink"/>
  <p:sldLayoutIdLst>
    <p:sldLayoutId id="2147483733" r:id="rId1"/>
    <p:sldLayoutId id="2147483734" r:id="rId2"/>
    <p:sldLayoutId id="2147483735" r:id="rId3"/>
    <p:sldLayoutId id="2147483736" r:id="rId4"/>
    <p:sldLayoutId id="2147483737" r:id="rId5"/>
    <p:sldLayoutId id="2147483738" r:id="rId6"/>
    <p:sldLayoutId id="2147483739" r:id="rId7"/>
    <p:sldLayoutId id="2147483740" r:id="rId8"/>
    <p:sldLayoutId id="2147483741" r:id="rId9"/>
    <p:sldLayoutId id="2147483742" r:id="rId10"/>
    <p:sldLayoutId id="2147483743" r:id="rId11"/>
  </p:sldLayoutIdLst>
  <p:hf sldNum="0" hdr="0" ftr="0" dt="0"/>
  <p:txStyles>
    <p:titleStyle>
      <a:lvl1pPr algn="ctr" defTabSz="340290" rtl="0" eaLnBrk="0" fontAlgn="base" hangingPunct="0">
        <a:spcBef>
          <a:spcPct val="0"/>
        </a:spcBef>
        <a:spcAft>
          <a:spcPct val="0"/>
        </a:spcAft>
        <a:defRPr sz="3200" kern="1200">
          <a:solidFill>
            <a:schemeClr val="tx1"/>
          </a:solidFill>
          <a:latin typeface="+mj-lt"/>
          <a:ea typeface="+mj-ea"/>
          <a:cs typeface="+mj-cs"/>
        </a:defRPr>
      </a:lvl1pPr>
      <a:lvl2pPr algn="ctr" defTabSz="340290" rtl="0" eaLnBrk="0" fontAlgn="base" hangingPunct="0">
        <a:spcBef>
          <a:spcPct val="0"/>
        </a:spcBef>
        <a:spcAft>
          <a:spcPct val="0"/>
        </a:spcAft>
        <a:defRPr sz="3200">
          <a:solidFill>
            <a:schemeClr val="tx1"/>
          </a:solidFill>
          <a:latin typeface="Calibri" panose="020F0502020204030204" pitchFamily="34" charset="0"/>
        </a:defRPr>
      </a:lvl2pPr>
      <a:lvl3pPr algn="ctr" defTabSz="340290" rtl="0" eaLnBrk="0" fontAlgn="base" hangingPunct="0">
        <a:spcBef>
          <a:spcPct val="0"/>
        </a:spcBef>
        <a:spcAft>
          <a:spcPct val="0"/>
        </a:spcAft>
        <a:defRPr sz="3200">
          <a:solidFill>
            <a:schemeClr val="tx1"/>
          </a:solidFill>
          <a:latin typeface="Calibri" panose="020F0502020204030204" pitchFamily="34" charset="0"/>
        </a:defRPr>
      </a:lvl3pPr>
      <a:lvl4pPr algn="ctr" defTabSz="340290" rtl="0" eaLnBrk="0" fontAlgn="base" hangingPunct="0">
        <a:spcBef>
          <a:spcPct val="0"/>
        </a:spcBef>
        <a:spcAft>
          <a:spcPct val="0"/>
        </a:spcAft>
        <a:defRPr sz="3200">
          <a:solidFill>
            <a:schemeClr val="tx1"/>
          </a:solidFill>
          <a:latin typeface="Calibri" panose="020F0502020204030204" pitchFamily="34" charset="0"/>
        </a:defRPr>
      </a:lvl4pPr>
      <a:lvl5pPr algn="ctr" defTabSz="340290" rtl="0" eaLnBrk="0" fontAlgn="base" hangingPunct="0">
        <a:spcBef>
          <a:spcPct val="0"/>
        </a:spcBef>
        <a:spcAft>
          <a:spcPct val="0"/>
        </a:spcAft>
        <a:defRPr sz="3200">
          <a:solidFill>
            <a:schemeClr val="tx1"/>
          </a:solidFill>
          <a:latin typeface="Calibri" panose="020F0502020204030204" pitchFamily="34" charset="0"/>
        </a:defRPr>
      </a:lvl5pPr>
      <a:lvl6pPr marL="487556" algn="ctr" defTabSz="341966" rtl="0" fontAlgn="base">
        <a:spcBef>
          <a:spcPct val="0"/>
        </a:spcBef>
        <a:spcAft>
          <a:spcPct val="0"/>
        </a:spcAft>
        <a:defRPr sz="3200">
          <a:solidFill>
            <a:schemeClr val="tx1"/>
          </a:solidFill>
          <a:latin typeface="Calibri" panose="020F0502020204030204" pitchFamily="34" charset="0"/>
        </a:defRPr>
      </a:lvl6pPr>
      <a:lvl7pPr marL="975112" algn="ctr" defTabSz="341966" rtl="0" fontAlgn="base">
        <a:spcBef>
          <a:spcPct val="0"/>
        </a:spcBef>
        <a:spcAft>
          <a:spcPct val="0"/>
        </a:spcAft>
        <a:defRPr sz="3200">
          <a:solidFill>
            <a:schemeClr val="tx1"/>
          </a:solidFill>
          <a:latin typeface="Calibri" panose="020F0502020204030204" pitchFamily="34" charset="0"/>
        </a:defRPr>
      </a:lvl7pPr>
      <a:lvl8pPr marL="1462666" algn="ctr" defTabSz="341966" rtl="0" fontAlgn="base">
        <a:spcBef>
          <a:spcPct val="0"/>
        </a:spcBef>
        <a:spcAft>
          <a:spcPct val="0"/>
        </a:spcAft>
        <a:defRPr sz="3200">
          <a:solidFill>
            <a:schemeClr val="tx1"/>
          </a:solidFill>
          <a:latin typeface="Calibri" panose="020F0502020204030204" pitchFamily="34" charset="0"/>
        </a:defRPr>
      </a:lvl8pPr>
      <a:lvl9pPr marL="1950223" algn="ctr" defTabSz="341966" rtl="0" fontAlgn="base">
        <a:spcBef>
          <a:spcPct val="0"/>
        </a:spcBef>
        <a:spcAft>
          <a:spcPct val="0"/>
        </a:spcAft>
        <a:defRPr sz="3200">
          <a:solidFill>
            <a:schemeClr val="tx1"/>
          </a:solidFill>
          <a:latin typeface="Calibri" panose="020F0502020204030204" pitchFamily="34" charset="0"/>
        </a:defRPr>
      </a:lvl9pPr>
    </p:titleStyle>
    <p:bodyStyle>
      <a:lvl1pPr marL="253948" indent="-253948" algn="l" defTabSz="340290" rtl="0" eaLnBrk="0" fontAlgn="base" hangingPunct="0">
        <a:spcBef>
          <a:spcPct val="20000"/>
        </a:spcBef>
        <a:spcAft>
          <a:spcPct val="0"/>
        </a:spcAft>
        <a:buFont typeface="Arial" panose="020B0604020202020204" pitchFamily="34" charset="0"/>
        <a:buChar char="•"/>
        <a:defRPr sz="2346" kern="1200">
          <a:solidFill>
            <a:schemeClr val="tx1"/>
          </a:solidFill>
          <a:latin typeface="+mn-lt"/>
          <a:ea typeface="+mn-ea"/>
          <a:cs typeface="+mn-cs"/>
        </a:defRPr>
      </a:lvl1pPr>
      <a:lvl2pPr marL="555299" indent="-211623" algn="l" defTabSz="340290" rtl="0" eaLnBrk="0" fontAlgn="base" hangingPunct="0">
        <a:spcBef>
          <a:spcPct val="20000"/>
        </a:spcBef>
        <a:spcAft>
          <a:spcPct val="0"/>
        </a:spcAft>
        <a:buFont typeface="Arial" panose="020B0604020202020204" pitchFamily="34" charset="0"/>
        <a:buChar char="–"/>
        <a:defRPr sz="2026" kern="1200">
          <a:solidFill>
            <a:schemeClr val="tx1"/>
          </a:solidFill>
          <a:latin typeface="+mn-lt"/>
          <a:ea typeface="+mn-ea"/>
          <a:cs typeface="+mn-cs"/>
        </a:defRPr>
      </a:lvl2pPr>
      <a:lvl3pPr marL="854958" indent="-169298" algn="l" defTabSz="340290" rtl="0" eaLnBrk="0" fontAlgn="base" hangingPunct="0">
        <a:spcBef>
          <a:spcPct val="20000"/>
        </a:spcBef>
        <a:spcAft>
          <a:spcPct val="0"/>
        </a:spcAft>
        <a:buFont typeface="Arial" panose="020B0604020202020204" pitchFamily="34" charset="0"/>
        <a:buChar char="•"/>
        <a:defRPr sz="1706" kern="1200">
          <a:solidFill>
            <a:schemeClr val="tx1"/>
          </a:solidFill>
          <a:latin typeface="+mn-lt"/>
          <a:ea typeface="+mn-ea"/>
          <a:cs typeface="+mn-cs"/>
        </a:defRPr>
      </a:lvl3pPr>
      <a:lvl4pPr marL="1196940" indent="-169298" algn="l" defTabSz="340290" rtl="0" eaLnBrk="0" fontAlgn="base" hangingPunct="0">
        <a:spcBef>
          <a:spcPct val="20000"/>
        </a:spcBef>
        <a:spcAft>
          <a:spcPct val="0"/>
        </a:spcAft>
        <a:buFont typeface="Arial" panose="020B0604020202020204" pitchFamily="34" charset="0"/>
        <a:buChar char="–"/>
        <a:defRPr sz="1493" kern="1200">
          <a:solidFill>
            <a:schemeClr val="tx1"/>
          </a:solidFill>
          <a:latin typeface="+mn-lt"/>
          <a:ea typeface="+mn-ea"/>
          <a:cs typeface="+mn-cs"/>
        </a:defRPr>
      </a:lvl4pPr>
      <a:lvl5pPr marL="1540617" indent="-169298" algn="l" defTabSz="340290" rtl="0" eaLnBrk="0" fontAlgn="base" hangingPunct="0">
        <a:spcBef>
          <a:spcPct val="20000"/>
        </a:spcBef>
        <a:spcAft>
          <a:spcPct val="0"/>
        </a:spcAft>
        <a:buFont typeface="Arial" panose="020B0604020202020204" pitchFamily="34" charset="0"/>
        <a:buChar char="»"/>
        <a:defRPr sz="1493" kern="1200">
          <a:solidFill>
            <a:schemeClr val="tx1"/>
          </a:solidFill>
          <a:latin typeface="+mn-lt"/>
          <a:ea typeface="+mn-ea"/>
          <a:cs typeface="+mn-cs"/>
        </a:defRPr>
      </a:lvl5pPr>
      <a:lvl6pPr marL="1885670" indent="-171425" algn="l" defTabSz="342849" rtl="0" eaLnBrk="1" latinLnBrk="0" hangingPunct="1">
        <a:spcBef>
          <a:spcPct val="20000"/>
        </a:spcBef>
        <a:buFont typeface="Arial"/>
        <a:buChar char="•"/>
        <a:defRPr sz="1499" kern="1200">
          <a:solidFill>
            <a:schemeClr val="tx1"/>
          </a:solidFill>
          <a:latin typeface="+mn-lt"/>
          <a:ea typeface="+mn-ea"/>
          <a:cs typeface="+mn-cs"/>
        </a:defRPr>
      </a:lvl6pPr>
      <a:lvl7pPr marL="2228518" indent="-171425" algn="l" defTabSz="342849" rtl="0" eaLnBrk="1" latinLnBrk="0" hangingPunct="1">
        <a:spcBef>
          <a:spcPct val="20000"/>
        </a:spcBef>
        <a:buFont typeface="Arial"/>
        <a:buChar char="•"/>
        <a:defRPr sz="1499" kern="1200">
          <a:solidFill>
            <a:schemeClr val="tx1"/>
          </a:solidFill>
          <a:latin typeface="+mn-lt"/>
          <a:ea typeface="+mn-ea"/>
          <a:cs typeface="+mn-cs"/>
        </a:defRPr>
      </a:lvl7pPr>
      <a:lvl8pPr marL="2571368" indent="-171425" algn="l" defTabSz="342849" rtl="0" eaLnBrk="1" latinLnBrk="0" hangingPunct="1">
        <a:spcBef>
          <a:spcPct val="20000"/>
        </a:spcBef>
        <a:buFont typeface="Arial"/>
        <a:buChar char="•"/>
        <a:defRPr sz="1499" kern="1200">
          <a:solidFill>
            <a:schemeClr val="tx1"/>
          </a:solidFill>
          <a:latin typeface="+mn-lt"/>
          <a:ea typeface="+mn-ea"/>
          <a:cs typeface="+mn-cs"/>
        </a:defRPr>
      </a:lvl8pPr>
      <a:lvl9pPr marL="2914216" indent="-171425" algn="l" defTabSz="342849" rtl="0" eaLnBrk="1" latinLnBrk="0" hangingPunct="1">
        <a:spcBef>
          <a:spcPct val="20000"/>
        </a:spcBef>
        <a:buFont typeface="Arial"/>
        <a:buChar char="•"/>
        <a:defRPr sz="1499" kern="1200">
          <a:solidFill>
            <a:schemeClr val="tx1"/>
          </a:solidFill>
          <a:latin typeface="+mn-lt"/>
          <a:ea typeface="+mn-ea"/>
          <a:cs typeface="+mn-cs"/>
        </a:defRPr>
      </a:lvl9pPr>
    </p:bodyStyle>
    <p:otherStyle>
      <a:defPPr>
        <a:defRPr lang="en-US"/>
      </a:defPPr>
      <a:lvl1pPr marL="0" algn="l" defTabSz="342849" rtl="0" eaLnBrk="1" latinLnBrk="0" hangingPunct="1">
        <a:defRPr sz="1350" kern="1200">
          <a:solidFill>
            <a:schemeClr val="tx1"/>
          </a:solidFill>
          <a:latin typeface="+mn-lt"/>
          <a:ea typeface="+mn-ea"/>
          <a:cs typeface="+mn-cs"/>
        </a:defRPr>
      </a:lvl1pPr>
      <a:lvl2pPr marL="342849" algn="l" defTabSz="342849" rtl="0" eaLnBrk="1" latinLnBrk="0" hangingPunct="1">
        <a:defRPr sz="1350" kern="1200">
          <a:solidFill>
            <a:schemeClr val="tx1"/>
          </a:solidFill>
          <a:latin typeface="+mn-lt"/>
          <a:ea typeface="+mn-ea"/>
          <a:cs typeface="+mn-cs"/>
        </a:defRPr>
      </a:lvl2pPr>
      <a:lvl3pPr marL="685698" algn="l" defTabSz="342849" rtl="0" eaLnBrk="1" latinLnBrk="0" hangingPunct="1">
        <a:defRPr sz="1350" kern="1200">
          <a:solidFill>
            <a:schemeClr val="tx1"/>
          </a:solidFill>
          <a:latin typeface="+mn-lt"/>
          <a:ea typeface="+mn-ea"/>
          <a:cs typeface="+mn-cs"/>
        </a:defRPr>
      </a:lvl3pPr>
      <a:lvl4pPr marL="1028546" algn="l" defTabSz="342849" rtl="0" eaLnBrk="1" latinLnBrk="0" hangingPunct="1">
        <a:defRPr sz="1350" kern="1200">
          <a:solidFill>
            <a:schemeClr val="tx1"/>
          </a:solidFill>
          <a:latin typeface="+mn-lt"/>
          <a:ea typeface="+mn-ea"/>
          <a:cs typeface="+mn-cs"/>
        </a:defRPr>
      </a:lvl4pPr>
      <a:lvl5pPr marL="1371395" algn="l" defTabSz="342849" rtl="0" eaLnBrk="1" latinLnBrk="0" hangingPunct="1">
        <a:defRPr sz="1350" kern="1200">
          <a:solidFill>
            <a:schemeClr val="tx1"/>
          </a:solidFill>
          <a:latin typeface="+mn-lt"/>
          <a:ea typeface="+mn-ea"/>
          <a:cs typeface="+mn-cs"/>
        </a:defRPr>
      </a:lvl5pPr>
      <a:lvl6pPr marL="1714245" algn="l" defTabSz="342849" rtl="0" eaLnBrk="1" latinLnBrk="0" hangingPunct="1">
        <a:defRPr sz="1350" kern="1200">
          <a:solidFill>
            <a:schemeClr val="tx1"/>
          </a:solidFill>
          <a:latin typeface="+mn-lt"/>
          <a:ea typeface="+mn-ea"/>
          <a:cs typeface="+mn-cs"/>
        </a:defRPr>
      </a:lvl6pPr>
      <a:lvl7pPr marL="2057095" algn="l" defTabSz="342849" rtl="0" eaLnBrk="1" latinLnBrk="0" hangingPunct="1">
        <a:defRPr sz="1350" kern="1200">
          <a:solidFill>
            <a:schemeClr val="tx1"/>
          </a:solidFill>
          <a:latin typeface="+mn-lt"/>
          <a:ea typeface="+mn-ea"/>
          <a:cs typeface="+mn-cs"/>
        </a:defRPr>
      </a:lvl7pPr>
      <a:lvl8pPr marL="2399943" algn="l" defTabSz="342849" rtl="0" eaLnBrk="1" latinLnBrk="0" hangingPunct="1">
        <a:defRPr sz="1350" kern="1200">
          <a:solidFill>
            <a:schemeClr val="tx1"/>
          </a:solidFill>
          <a:latin typeface="+mn-lt"/>
          <a:ea typeface="+mn-ea"/>
          <a:cs typeface="+mn-cs"/>
        </a:defRPr>
      </a:lvl8pPr>
      <a:lvl9pPr marL="2742791" algn="l" defTabSz="342849"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8.png"/><Relationship Id="rId7" Type="http://schemas.openxmlformats.org/officeDocument/2006/relationships/image" Target="../media/image12.png"/><Relationship Id="rId2" Type="http://schemas.openxmlformats.org/officeDocument/2006/relationships/image" Target="../media/image7.png"/><Relationship Id="rId1" Type="http://schemas.openxmlformats.org/officeDocument/2006/relationships/slideLayout" Target="../slideLayouts/slideLayout40.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3.xml"/></Relationships>
</file>

<file path=ppt/slides/_rels/slide3.xml.rels><?xml version="1.0" encoding="UTF-8" standalone="yes"?>
<Relationships xmlns="http://schemas.openxmlformats.org/package/2006/relationships"><Relationship Id="rId2" Type="http://schemas.openxmlformats.org/officeDocument/2006/relationships/image" Target="../media/image14.emf"/><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3" Type="http://schemas.openxmlformats.org/officeDocument/2006/relationships/image" Target="../media/image15.emf"/><Relationship Id="rId2" Type="http://schemas.openxmlformats.org/officeDocument/2006/relationships/notesSlide" Target="../notesSlides/notesSlide2.xml"/><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3" Type="http://schemas.openxmlformats.org/officeDocument/2006/relationships/image" Target="../media/image17.emf"/><Relationship Id="rId2" Type="http://schemas.openxmlformats.org/officeDocument/2006/relationships/image" Target="../media/image16.emf"/><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8" Type="http://schemas.openxmlformats.org/officeDocument/2006/relationships/image" Target="../media/image24.emf"/><Relationship Id="rId3" Type="http://schemas.openxmlformats.org/officeDocument/2006/relationships/image" Target="../media/image19.emf"/><Relationship Id="rId7" Type="http://schemas.openxmlformats.org/officeDocument/2006/relationships/image" Target="../media/image23.emf"/><Relationship Id="rId2" Type="http://schemas.openxmlformats.org/officeDocument/2006/relationships/image" Target="../media/image18.emf"/><Relationship Id="rId1" Type="http://schemas.openxmlformats.org/officeDocument/2006/relationships/slideLayout" Target="../slideLayouts/slideLayout37.xml"/><Relationship Id="rId6" Type="http://schemas.openxmlformats.org/officeDocument/2006/relationships/image" Target="../media/image22.emf"/><Relationship Id="rId5" Type="http://schemas.openxmlformats.org/officeDocument/2006/relationships/image" Target="../media/image21.emf"/><Relationship Id="rId10" Type="http://schemas.openxmlformats.org/officeDocument/2006/relationships/image" Target="../media/image26.emf"/><Relationship Id="rId4" Type="http://schemas.openxmlformats.org/officeDocument/2006/relationships/image" Target="../media/image20.emf"/><Relationship Id="rId9" Type="http://schemas.openxmlformats.org/officeDocument/2006/relationships/image" Target="../media/image25.emf"/></Relationships>
</file>

<file path=ppt/slides/_rels/slide7.xml.rels><?xml version="1.0" encoding="UTF-8" standalone="yes"?>
<Relationships xmlns="http://schemas.openxmlformats.org/package/2006/relationships"><Relationship Id="rId3" Type="http://schemas.openxmlformats.org/officeDocument/2006/relationships/image" Target="../media/image28.svg"/><Relationship Id="rId2" Type="http://schemas.openxmlformats.org/officeDocument/2006/relationships/image" Target="../media/image27.png"/><Relationship Id="rId1" Type="http://schemas.openxmlformats.org/officeDocument/2006/relationships/slideLayout" Target="../slideLayouts/slideLayout13.xml"/><Relationship Id="rId5" Type="http://schemas.openxmlformats.org/officeDocument/2006/relationships/image" Target="../media/image29.png"/><Relationship Id="rId4" Type="http://schemas.openxmlformats.org/officeDocument/2006/relationships/image" Target="../media/image16.emf"/></Relationships>
</file>

<file path=ppt/slides/_rels/slide8.xml.rels><?xml version="1.0" encoding="UTF-8" standalone="yes"?>
<Relationships xmlns="http://schemas.openxmlformats.org/package/2006/relationships"><Relationship Id="rId2" Type="http://schemas.openxmlformats.org/officeDocument/2006/relationships/image" Target="../media/image16.emf"/><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13.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1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23.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25.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png"/><Relationship Id="rId1" Type="http://schemas.openxmlformats.org/officeDocument/2006/relationships/slideLayout" Target="../slideLayouts/slideLayout16.xml"/><Relationship Id="rId5" Type="http://schemas.openxmlformats.org/officeDocument/2006/relationships/image" Target="../media/image34.png"/><Relationship Id="rId4" Type="http://schemas.microsoft.com/office/2007/relationships/hdphoto" Target="../media/hdphoto1.wdp"/></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8" Type="http://schemas.openxmlformats.org/officeDocument/2006/relationships/hyperlink" Target="mailto:TjaleT@teta.org.za" TargetMode="External"/><Relationship Id="rId13" Type="http://schemas.openxmlformats.org/officeDocument/2006/relationships/hyperlink" Target="mailto:HulisaniT@teta.org.za" TargetMode="External"/><Relationship Id="rId3" Type="http://schemas.openxmlformats.org/officeDocument/2006/relationships/hyperlink" Target="mailto:Motlatso@teta.org.za" TargetMode="External"/><Relationship Id="rId7" Type="http://schemas.openxmlformats.org/officeDocument/2006/relationships/hyperlink" Target="mailto:NomfundoB@teta.org.za" TargetMode="External"/><Relationship Id="rId12" Type="http://schemas.openxmlformats.org/officeDocument/2006/relationships/hyperlink" Target="mailto:SamuelM@teta.org.za" TargetMode="External"/><Relationship Id="rId2" Type="http://schemas.openxmlformats.org/officeDocument/2006/relationships/hyperlink" Target="mailto:EliasP@teta.org.za" TargetMode="External"/><Relationship Id="rId1" Type="http://schemas.openxmlformats.org/officeDocument/2006/relationships/slideLayout" Target="../slideLayouts/slideLayout18.xml"/><Relationship Id="rId6" Type="http://schemas.openxmlformats.org/officeDocument/2006/relationships/hyperlink" Target="mailto:Phamela.Khosa@teta.org.za" TargetMode="External"/><Relationship Id="rId11" Type="http://schemas.openxmlformats.org/officeDocument/2006/relationships/hyperlink" Target="mailto:Shantal@teta.org.za" TargetMode="External"/><Relationship Id="rId5" Type="http://schemas.openxmlformats.org/officeDocument/2006/relationships/hyperlink" Target="mailto:Tabane@teta.org.za" TargetMode="External"/><Relationship Id="rId10" Type="http://schemas.openxmlformats.org/officeDocument/2006/relationships/hyperlink" Target="mailto:NokuthulaN@teta.or.za" TargetMode="External"/><Relationship Id="rId4" Type="http://schemas.openxmlformats.org/officeDocument/2006/relationships/hyperlink" Target="mailto:GaboroneL@teta.org.za" TargetMode="External"/><Relationship Id="rId9" Type="http://schemas.openxmlformats.org/officeDocument/2006/relationships/hyperlink" Target="mailto:NomceboV@teta.or.za" TargetMode="External"/><Relationship Id="rId14" Type="http://schemas.openxmlformats.org/officeDocument/2006/relationships/hyperlink" Target="mailto:Kate@teta,org.za" TargetMode="External"/></Relationships>
</file>

<file path=ppt/slides/_rels/slide28.xml.rels><?xml version="1.0" encoding="UTF-8" standalone="yes"?>
<Relationships xmlns="http://schemas.openxmlformats.org/package/2006/relationships"><Relationship Id="rId8" Type="http://schemas.openxmlformats.org/officeDocument/2006/relationships/hyperlink" Target="mailto:TshitshiM@teta.org.za" TargetMode="External"/><Relationship Id="rId13" Type="http://schemas.openxmlformats.org/officeDocument/2006/relationships/hyperlink" Target="mailto:SaneleM@teta.org.za" TargetMode="External"/><Relationship Id="rId18" Type="http://schemas.openxmlformats.org/officeDocument/2006/relationships/hyperlink" Target="mailto:RamodiseT@teta.org.za" TargetMode="External"/><Relationship Id="rId3" Type="http://schemas.openxmlformats.org/officeDocument/2006/relationships/hyperlink" Target="mailto:HulisaniT@teta.org.za" TargetMode="External"/><Relationship Id="rId21" Type="http://schemas.openxmlformats.org/officeDocument/2006/relationships/hyperlink" Target="mailto:Sipho@teta.org.za" TargetMode="External"/><Relationship Id="rId7" Type="http://schemas.openxmlformats.org/officeDocument/2006/relationships/hyperlink" Target="mailto:Khaya.Ngubane@teta.org.za" TargetMode="External"/><Relationship Id="rId12" Type="http://schemas.openxmlformats.org/officeDocument/2006/relationships/hyperlink" Target="mailto:Malcolm@teta.org.za" TargetMode="External"/><Relationship Id="rId17" Type="http://schemas.openxmlformats.org/officeDocument/2006/relationships/hyperlink" Target="mailto:AsandaM@teta.org,za" TargetMode="External"/><Relationship Id="rId2" Type="http://schemas.openxmlformats.org/officeDocument/2006/relationships/hyperlink" Target="mailto:SamuelM@teta.org.za" TargetMode="External"/><Relationship Id="rId16" Type="http://schemas.openxmlformats.org/officeDocument/2006/relationships/hyperlink" Target="mailto:NdumisoN@teta.org.za" TargetMode="External"/><Relationship Id="rId20" Type="http://schemas.openxmlformats.org/officeDocument/2006/relationships/hyperlink" Target="mailto:Thato.M@teta.org.za" TargetMode="External"/><Relationship Id="rId1" Type="http://schemas.openxmlformats.org/officeDocument/2006/relationships/slideLayout" Target="../slideLayouts/slideLayout17.xml"/><Relationship Id="rId6" Type="http://schemas.openxmlformats.org/officeDocument/2006/relationships/hyperlink" Target="mailto:TrevorA@teta.org.za" TargetMode="External"/><Relationship Id="rId11" Type="http://schemas.openxmlformats.org/officeDocument/2006/relationships/hyperlink" Target="mailto:Juanitad@teta.org.za" TargetMode="External"/><Relationship Id="rId5" Type="http://schemas.openxmlformats.org/officeDocument/2006/relationships/hyperlink" Target="mailto:Simphiwe@teta.org.za" TargetMode="External"/><Relationship Id="rId15" Type="http://schemas.openxmlformats.org/officeDocument/2006/relationships/hyperlink" Target="mailto:Victor@teta.org.za" TargetMode="External"/><Relationship Id="rId10" Type="http://schemas.openxmlformats.org/officeDocument/2006/relationships/hyperlink" Target="mailto:Kate@teta,org.za" TargetMode="External"/><Relationship Id="rId19" Type="http://schemas.openxmlformats.org/officeDocument/2006/relationships/hyperlink" Target="mailto:MoeketsiM@teta.org.za" TargetMode="External"/><Relationship Id="rId4" Type="http://schemas.openxmlformats.org/officeDocument/2006/relationships/hyperlink" Target="mailto:GaboroneL@teta.org.za" TargetMode="External"/><Relationship Id="rId9" Type="http://schemas.openxmlformats.org/officeDocument/2006/relationships/hyperlink" Target="mailto:MasanaH@teta.org.za" TargetMode="External"/><Relationship Id="rId14" Type="http://schemas.openxmlformats.org/officeDocument/2006/relationships/hyperlink" Target="mailto:Rana@teta.org.za" TargetMode="External"/></Relationships>
</file>

<file path=ppt/slides/_rels/slide29.xml.rels><?xml version="1.0" encoding="UTF-8" standalone="yes"?>
<Relationships xmlns="http://schemas.openxmlformats.org/package/2006/relationships"><Relationship Id="rId3" Type="http://schemas.openxmlformats.org/officeDocument/2006/relationships/image" Target="../media/image36.png"/><Relationship Id="rId7" Type="http://schemas.openxmlformats.org/officeDocument/2006/relationships/hyperlink" Target="mailto:support@recover.io" TargetMode="External"/><Relationship Id="rId2" Type="http://schemas.openxmlformats.org/officeDocument/2006/relationships/image" Target="../media/image35.png"/><Relationship Id="rId1" Type="http://schemas.openxmlformats.org/officeDocument/2006/relationships/slideLayout" Target="../slideLayouts/slideLayout17.xml"/><Relationship Id="rId6" Type="http://schemas.openxmlformats.org/officeDocument/2006/relationships/image" Target="../media/image39.gif"/><Relationship Id="rId5" Type="http://schemas.openxmlformats.org/officeDocument/2006/relationships/image" Target="../media/image38.gif"/><Relationship Id="rId4" Type="http://schemas.openxmlformats.org/officeDocument/2006/relationships/image" Target="../media/image37.gi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Diagram, company name&#10;&#10;Description automatically generated">
            <a:extLst>
              <a:ext uri="{FF2B5EF4-FFF2-40B4-BE49-F238E27FC236}">
                <a16:creationId xmlns:a16="http://schemas.microsoft.com/office/drawing/2014/main" id="{65D2668F-F7E8-54E8-2514-E1AF2C1EED51}"/>
              </a:ext>
            </a:extLst>
          </p:cNvPr>
          <p:cNvPicPr>
            <a:picLocks noChangeAspect="1"/>
          </p:cNvPicPr>
          <p:nvPr/>
        </p:nvPicPr>
        <p:blipFill>
          <a:blip r:embed="rId2"/>
          <a:stretch>
            <a:fillRect/>
          </a:stretch>
        </p:blipFill>
        <p:spPr>
          <a:xfrm>
            <a:off x="0" y="194529"/>
            <a:ext cx="2978926" cy="1744775"/>
          </a:xfrm>
          <a:prstGeom prst="rect">
            <a:avLst/>
          </a:prstGeom>
          <a:ln>
            <a:noFill/>
          </a:ln>
          <a:effectLst/>
        </p:spPr>
      </p:pic>
      <p:sp>
        <p:nvSpPr>
          <p:cNvPr id="8" name="TextBox 7">
            <a:extLst>
              <a:ext uri="{FF2B5EF4-FFF2-40B4-BE49-F238E27FC236}">
                <a16:creationId xmlns:a16="http://schemas.microsoft.com/office/drawing/2014/main" id="{E5017721-8288-53CD-9C5E-37877A38D391}"/>
              </a:ext>
            </a:extLst>
          </p:cNvPr>
          <p:cNvSpPr txBox="1"/>
          <p:nvPr/>
        </p:nvSpPr>
        <p:spPr>
          <a:xfrm>
            <a:off x="84770" y="3186306"/>
            <a:ext cx="2154683" cy="1376279"/>
          </a:xfrm>
          <a:prstGeom prst="ellipse">
            <a:avLst/>
          </a:prstGeom>
          <a:noFill/>
        </p:spPr>
        <p:txBody>
          <a:bodyPr wrap="square" rtlCol="0">
            <a:spAutoFit/>
          </a:bodyPr>
          <a:lstStyle/>
          <a:p>
            <a:pPr defTabSz="487604">
              <a:defRPr/>
            </a:pPr>
            <a:r>
              <a:rPr lang="en-GB" sz="1920" dirty="0">
                <a:ln w="0"/>
                <a:solidFill>
                  <a:srgbClr val="009193"/>
                </a:solidFill>
                <a:effectLst>
                  <a:outerShdw blurRad="38100" dist="25400" dir="5400000" algn="ctr" rotWithShape="0">
                    <a:srgbClr val="6E747A">
                      <a:alpha val="43000"/>
                    </a:srgbClr>
                  </a:outerShdw>
                </a:effectLst>
                <a:latin typeface="Century Gothic" panose="020B0502020202020204"/>
              </a:rPr>
              <a:t>RULES FOR VIRTUAL ATTENDEES</a:t>
            </a:r>
            <a:endParaRPr lang="en-ZA" sz="1920" dirty="0">
              <a:ln w="0"/>
              <a:solidFill>
                <a:srgbClr val="009193"/>
              </a:solidFill>
              <a:effectLst>
                <a:outerShdw blurRad="38100" dist="25400" dir="5400000" algn="ctr" rotWithShape="0">
                  <a:srgbClr val="6E747A">
                    <a:alpha val="43000"/>
                  </a:srgbClr>
                </a:outerShdw>
              </a:effectLst>
              <a:latin typeface="Century Gothic" panose="020B0502020202020204"/>
            </a:endParaRPr>
          </a:p>
        </p:txBody>
      </p:sp>
      <p:sp>
        <p:nvSpPr>
          <p:cNvPr id="12" name="TextBox 11">
            <a:extLst>
              <a:ext uri="{FF2B5EF4-FFF2-40B4-BE49-F238E27FC236}">
                <a16:creationId xmlns:a16="http://schemas.microsoft.com/office/drawing/2014/main" id="{FF39151F-761D-8373-DD69-B911B0602BAD}"/>
              </a:ext>
            </a:extLst>
          </p:cNvPr>
          <p:cNvSpPr txBox="1"/>
          <p:nvPr/>
        </p:nvSpPr>
        <p:spPr>
          <a:xfrm>
            <a:off x="4971630" y="4174115"/>
            <a:ext cx="2029381" cy="683264"/>
          </a:xfrm>
          <a:prstGeom prst="rect">
            <a:avLst/>
          </a:prstGeom>
          <a:noFill/>
        </p:spPr>
        <p:txBody>
          <a:bodyPr wrap="square" rtlCol="0">
            <a:spAutoFit/>
          </a:bodyPr>
          <a:lstStyle/>
          <a:p>
            <a:pPr defTabSz="487604">
              <a:defRPr/>
            </a:pPr>
            <a:r>
              <a:rPr lang="en-GB" sz="1920" dirty="0">
                <a:solidFill>
                  <a:prstClr val="black"/>
                </a:solidFill>
                <a:latin typeface="Century Gothic" panose="020B0502020202020204"/>
              </a:rPr>
              <a:t>Please mute microphone</a:t>
            </a:r>
            <a:endParaRPr lang="en-ZA" sz="1920" dirty="0">
              <a:solidFill>
                <a:prstClr val="black"/>
              </a:solidFill>
              <a:latin typeface="Century Gothic" panose="020B0502020202020204"/>
            </a:endParaRPr>
          </a:p>
        </p:txBody>
      </p:sp>
      <p:sp>
        <p:nvSpPr>
          <p:cNvPr id="13" name="TextBox 12">
            <a:extLst>
              <a:ext uri="{FF2B5EF4-FFF2-40B4-BE49-F238E27FC236}">
                <a16:creationId xmlns:a16="http://schemas.microsoft.com/office/drawing/2014/main" id="{CB87C72E-B89B-FD1F-B404-2913A7146C67}"/>
              </a:ext>
            </a:extLst>
          </p:cNvPr>
          <p:cNvSpPr txBox="1"/>
          <p:nvPr/>
        </p:nvSpPr>
        <p:spPr>
          <a:xfrm>
            <a:off x="3184753" y="4187842"/>
            <a:ext cx="1586530" cy="683264"/>
          </a:xfrm>
          <a:prstGeom prst="rect">
            <a:avLst/>
          </a:prstGeom>
          <a:noFill/>
        </p:spPr>
        <p:txBody>
          <a:bodyPr wrap="square" rtlCol="0">
            <a:spAutoFit/>
          </a:bodyPr>
          <a:lstStyle/>
          <a:p>
            <a:pPr defTabSz="487604">
              <a:defRPr/>
            </a:pPr>
            <a:r>
              <a:rPr lang="en-GB" sz="1920" dirty="0">
                <a:solidFill>
                  <a:prstClr val="black"/>
                </a:solidFill>
                <a:latin typeface="Century Gothic" panose="020B0502020202020204"/>
              </a:rPr>
              <a:t>Please turn </a:t>
            </a:r>
          </a:p>
          <a:p>
            <a:pPr defTabSz="487604">
              <a:defRPr/>
            </a:pPr>
            <a:r>
              <a:rPr lang="en-GB" sz="1920" dirty="0">
                <a:solidFill>
                  <a:prstClr val="black"/>
                </a:solidFill>
                <a:latin typeface="Century Gothic" panose="020B0502020202020204"/>
              </a:rPr>
              <a:t>off Video</a:t>
            </a:r>
            <a:endParaRPr lang="en-ZA" sz="1920" dirty="0">
              <a:solidFill>
                <a:prstClr val="black"/>
              </a:solidFill>
              <a:latin typeface="Century Gothic" panose="020B0502020202020204"/>
            </a:endParaRPr>
          </a:p>
        </p:txBody>
      </p:sp>
      <p:pic>
        <p:nvPicPr>
          <p:cNvPr id="15" name="Picture 14" descr="Icon&#10;&#10;Description automatically generated">
            <a:extLst>
              <a:ext uri="{FF2B5EF4-FFF2-40B4-BE49-F238E27FC236}">
                <a16:creationId xmlns:a16="http://schemas.microsoft.com/office/drawing/2014/main" id="{295B7A12-2D99-C270-191B-E15D192F68C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130813" y="2716272"/>
            <a:ext cx="1459022" cy="1459022"/>
          </a:xfrm>
          <a:prstGeom prst="rect">
            <a:avLst/>
          </a:prstGeom>
        </p:spPr>
      </p:pic>
      <p:pic>
        <p:nvPicPr>
          <p:cNvPr id="17" name="Picture 16" descr="A picture containing text, tableware, plate, dishware&#10;&#10;Description automatically generated">
            <a:extLst>
              <a:ext uri="{FF2B5EF4-FFF2-40B4-BE49-F238E27FC236}">
                <a16:creationId xmlns:a16="http://schemas.microsoft.com/office/drawing/2014/main" id="{615D9DBE-E2F6-67CF-D7F3-1AAEF2C54FF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064387" y="2713509"/>
            <a:ext cx="1459022" cy="1459022"/>
          </a:xfrm>
          <a:prstGeom prst="rect">
            <a:avLst/>
          </a:prstGeom>
        </p:spPr>
      </p:pic>
      <p:pic>
        <p:nvPicPr>
          <p:cNvPr id="19" name="Picture 18" descr="Icon&#10;&#10;Description automatically generated">
            <a:extLst>
              <a:ext uri="{FF2B5EF4-FFF2-40B4-BE49-F238E27FC236}">
                <a16:creationId xmlns:a16="http://schemas.microsoft.com/office/drawing/2014/main" id="{F1A08C4D-A0C5-5F82-5E33-F7D45951FACE}"/>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666043" y="2713509"/>
            <a:ext cx="1459022" cy="1459022"/>
          </a:xfrm>
          <a:prstGeom prst="rect">
            <a:avLst/>
          </a:prstGeom>
        </p:spPr>
      </p:pic>
      <p:sp>
        <p:nvSpPr>
          <p:cNvPr id="20" name="TextBox 19">
            <a:extLst>
              <a:ext uri="{FF2B5EF4-FFF2-40B4-BE49-F238E27FC236}">
                <a16:creationId xmlns:a16="http://schemas.microsoft.com/office/drawing/2014/main" id="{54788715-16FE-74A8-57BF-559BBACD3E73}"/>
              </a:ext>
            </a:extLst>
          </p:cNvPr>
          <p:cNvSpPr txBox="1"/>
          <p:nvPr/>
        </p:nvSpPr>
        <p:spPr>
          <a:xfrm>
            <a:off x="7030018" y="4095473"/>
            <a:ext cx="2898415" cy="978729"/>
          </a:xfrm>
          <a:prstGeom prst="rect">
            <a:avLst/>
          </a:prstGeom>
          <a:noFill/>
        </p:spPr>
        <p:txBody>
          <a:bodyPr wrap="square" rtlCol="0">
            <a:spAutoFit/>
          </a:bodyPr>
          <a:lstStyle/>
          <a:p>
            <a:pPr algn="ctr" defTabSz="487604">
              <a:defRPr/>
            </a:pPr>
            <a:r>
              <a:rPr lang="en-GB" sz="1920" dirty="0">
                <a:solidFill>
                  <a:prstClr val="black"/>
                </a:solidFill>
                <a:latin typeface="Century Gothic" panose="020B0502020202020204"/>
              </a:rPr>
              <a:t>Questions will be answered as and when the need arises </a:t>
            </a:r>
            <a:endParaRPr lang="en-ZA" sz="1920" dirty="0">
              <a:solidFill>
                <a:prstClr val="black"/>
              </a:solidFill>
              <a:latin typeface="Century Gothic" panose="020B0502020202020204"/>
            </a:endParaRPr>
          </a:p>
        </p:txBody>
      </p:sp>
      <p:pic>
        <p:nvPicPr>
          <p:cNvPr id="22" name="Picture 21" descr="Icon&#10;&#10;Description automatically generated">
            <a:extLst>
              <a:ext uri="{FF2B5EF4-FFF2-40B4-BE49-F238E27FC236}">
                <a16:creationId xmlns:a16="http://schemas.microsoft.com/office/drawing/2014/main" id="{4E7CCD37-4A4B-FC1F-6304-D5398E2B4BB3}"/>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0329128" y="2930237"/>
            <a:ext cx="1459022" cy="1459022"/>
          </a:xfrm>
          <a:prstGeom prst="rect">
            <a:avLst/>
          </a:prstGeom>
        </p:spPr>
      </p:pic>
      <p:sp>
        <p:nvSpPr>
          <p:cNvPr id="23" name="TextBox 22">
            <a:extLst>
              <a:ext uri="{FF2B5EF4-FFF2-40B4-BE49-F238E27FC236}">
                <a16:creationId xmlns:a16="http://schemas.microsoft.com/office/drawing/2014/main" id="{F1637B9C-24B3-ED15-E5B3-383B9D57BC7E}"/>
              </a:ext>
            </a:extLst>
          </p:cNvPr>
          <p:cNvSpPr txBox="1"/>
          <p:nvPr/>
        </p:nvSpPr>
        <p:spPr>
          <a:xfrm>
            <a:off x="9991054" y="4106961"/>
            <a:ext cx="2135170" cy="978729"/>
          </a:xfrm>
          <a:prstGeom prst="rect">
            <a:avLst/>
          </a:prstGeom>
          <a:noFill/>
        </p:spPr>
        <p:txBody>
          <a:bodyPr wrap="square" rtlCol="0">
            <a:spAutoFit/>
          </a:bodyPr>
          <a:lstStyle/>
          <a:p>
            <a:pPr defTabSz="487604">
              <a:defRPr/>
            </a:pPr>
            <a:r>
              <a:rPr lang="en-GB" sz="1920" dirty="0">
                <a:solidFill>
                  <a:prstClr val="black"/>
                </a:solidFill>
                <a:latin typeface="Century Gothic" panose="020B0502020202020204"/>
              </a:rPr>
              <a:t>If you have a question, type it in the chat box</a:t>
            </a:r>
            <a:endParaRPr lang="en-ZA" sz="1920" dirty="0">
              <a:solidFill>
                <a:prstClr val="black"/>
              </a:solidFill>
              <a:latin typeface="Century Gothic" panose="020B0502020202020204"/>
            </a:endParaRPr>
          </a:p>
        </p:txBody>
      </p:sp>
      <p:sp>
        <p:nvSpPr>
          <p:cNvPr id="24" name="TextBox 23">
            <a:extLst>
              <a:ext uri="{FF2B5EF4-FFF2-40B4-BE49-F238E27FC236}">
                <a16:creationId xmlns:a16="http://schemas.microsoft.com/office/drawing/2014/main" id="{C572E6D2-B44F-E502-A121-AD6FAE791793}"/>
              </a:ext>
            </a:extLst>
          </p:cNvPr>
          <p:cNvSpPr txBox="1"/>
          <p:nvPr/>
        </p:nvSpPr>
        <p:spPr>
          <a:xfrm>
            <a:off x="158881" y="5617762"/>
            <a:ext cx="2376442" cy="1376279"/>
          </a:xfrm>
          <a:prstGeom prst="ellipse">
            <a:avLst/>
          </a:prstGeom>
          <a:noFill/>
        </p:spPr>
        <p:txBody>
          <a:bodyPr wrap="square" rtlCol="0">
            <a:spAutoFit/>
          </a:bodyPr>
          <a:lstStyle/>
          <a:p>
            <a:pPr defTabSz="487604">
              <a:defRPr/>
            </a:pPr>
            <a:r>
              <a:rPr lang="en-GB" sz="1920" dirty="0">
                <a:ln w="0"/>
                <a:solidFill>
                  <a:srgbClr val="009193"/>
                </a:solidFill>
                <a:effectLst>
                  <a:outerShdw blurRad="38100" dist="25400" dir="5400000" algn="ctr" rotWithShape="0">
                    <a:srgbClr val="6E747A">
                      <a:alpha val="43000"/>
                    </a:srgbClr>
                  </a:outerShdw>
                </a:effectLst>
                <a:latin typeface="Century Gothic" panose="020B0502020202020204"/>
              </a:rPr>
              <a:t>RULES FOR</a:t>
            </a:r>
          </a:p>
          <a:p>
            <a:pPr defTabSz="487604">
              <a:defRPr/>
            </a:pPr>
            <a:r>
              <a:rPr lang="en-GB" sz="1920" dirty="0">
                <a:ln w="0"/>
                <a:solidFill>
                  <a:srgbClr val="009193"/>
                </a:solidFill>
                <a:effectLst>
                  <a:outerShdw blurRad="38100" dist="25400" dir="5400000" algn="ctr" rotWithShape="0">
                    <a:srgbClr val="6E747A">
                      <a:alpha val="43000"/>
                    </a:srgbClr>
                  </a:outerShdw>
                </a:effectLst>
                <a:latin typeface="Century Gothic" panose="020B0502020202020204"/>
              </a:rPr>
              <a:t>PHYSICAL ATTENDEES</a:t>
            </a:r>
            <a:endParaRPr lang="en-ZA" sz="1920" dirty="0">
              <a:ln w="0"/>
              <a:solidFill>
                <a:srgbClr val="009193"/>
              </a:solidFill>
              <a:effectLst>
                <a:outerShdw blurRad="38100" dist="25400" dir="5400000" algn="ctr" rotWithShape="0">
                  <a:srgbClr val="6E747A">
                    <a:alpha val="43000"/>
                  </a:srgbClr>
                </a:outerShdw>
              </a:effectLst>
              <a:latin typeface="Century Gothic" panose="020B0502020202020204"/>
            </a:endParaRPr>
          </a:p>
        </p:txBody>
      </p:sp>
      <p:pic>
        <p:nvPicPr>
          <p:cNvPr id="28" name="Picture 27" descr="Icon&#10;&#10;Description automatically generated">
            <a:extLst>
              <a:ext uri="{FF2B5EF4-FFF2-40B4-BE49-F238E27FC236}">
                <a16:creationId xmlns:a16="http://schemas.microsoft.com/office/drawing/2014/main" id="{702371D6-6856-93B1-7764-BD821B39D026}"/>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725179" y="5863500"/>
            <a:ext cx="1459022" cy="1459022"/>
          </a:xfrm>
          <a:prstGeom prst="rect">
            <a:avLst/>
          </a:prstGeom>
        </p:spPr>
      </p:pic>
      <p:sp>
        <p:nvSpPr>
          <p:cNvPr id="29" name="TextBox 28">
            <a:extLst>
              <a:ext uri="{FF2B5EF4-FFF2-40B4-BE49-F238E27FC236}">
                <a16:creationId xmlns:a16="http://schemas.microsoft.com/office/drawing/2014/main" id="{C13ACCCB-5059-28EF-81B1-3A1CC5223934}"/>
              </a:ext>
            </a:extLst>
          </p:cNvPr>
          <p:cNvSpPr txBox="1"/>
          <p:nvPr/>
        </p:nvSpPr>
        <p:spPr>
          <a:xfrm>
            <a:off x="2623898" y="7653665"/>
            <a:ext cx="1764163" cy="387798"/>
          </a:xfrm>
          <a:prstGeom prst="rect">
            <a:avLst/>
          </a:prstGeom>
          <a:noFill/>
        </p:spPr>
        <p:txBody>
          <a:bodyPr wrap="square" rtlCol="0">
            <a:spAutoFit/>
          </a:bodyPr>
          <a:lstStyle/>
          <a:p>
            <a:pPr defTabSz="487604">
              <a:defRPr/>
            </a:pPr>
            <a:r>
              <a:rPr lang="en-GB" sz="1920" dirty="0">
                <a:solidFill>
                  <a:prstClr val="black"/>
                </a:solidFill>
                <a:latin typeface="Century Gothic" panose="020B0502020202020204"/>
              </a:rPr>
              <a:t>Mute Phone</a:t>
            </a:r>
            <a:endParaRPr lang="en-ZA" sz="1920" dirty="0">
              <a:solidFill>
                <a:prstClr val="black"/>
              </a:solidFill>
              <a:latin typeface="Century Gothic" panose="020B0502020202020204"/>
            </a:endParaRPr>
          </a:p>
        </p:txBody>
      </p:sp>
      <p:sp>
        <p:nvSpPr>
          <p:cNvPr id="33" name="TextBox 32">
            <a:extLst>
              <a:ext uri="{FF2B5EF4-FFF2-40B4-BE49-F238E27FC236}">
                <a16:creationId xmlns:a16="http://schemas.microsoft.com/office/drawing/2014/main" id="{1CC49D90-5383-629C-14A3-A01F374A5CA8}"/>
              </a:ext>
            </a:extLst>
          </p:cNvPr>
          <p:cNvSpPr txBox="1"/>
          <p:nvPr/>
        </p:nvSpPr>
        <p:spPr>
          <a:xfrm>
            <a:off x="2725179" y="2298665"/>
            <a:ext cx="9726810" cy="387798"/>
          </a:xfrm>
          <a:prstGeom prst="rect">
            <a:avLst/>
          </a:prstGeom>
          <a:solidFill>
            <a:srgbClr val="00797C">
              <a:alpha val="18824"/>
            </a:srgbClr>
          </a:solidFill>
        </p:spPr>
        <p:txBody>
          <a:bodyPr wrap="square" rtlCol="0">
            <a:spAutoFit/>
          </a:bodyPr>
          <a:lstStyle/>
          <a:p>
            <a:pPr defTabSz="487604">
              <a:defRPr/>
            </a:pPr>
            <a:endParaRPr lang="en-ZA" sz="1920" dirty="0">
              <a:solidFill>
                <a:prstClr val="black"/>
              </a:solidFill>
              <a:latin typeface="Century Gothic" panose="020B0502020202020204"/>
            </a:endParaRPr>
          </a:p>
        </p:txBody>
      </p:sp>
      <p:pic>
        <p:nvPicPr>
          <p:cNvPr id="31" name="Picture 30" descr="Icon&#10;&#10;Description automatically generated">
            <a:extLst>
              <a:ext uri="{FF2B5EF4-FFF2-40B4-BE49-F238E27FC236}">
                <a16:creationId xmlns:a16="http://schemas.microsoft.com/office/drawing/2014/main" id="{AA4F886D-92FA-D6EB-5A68-3A523B1B52EA}"/>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5772095" y="5754756"/>
            <a:ext cx="1459022" cy="1459022"/>
          </a:xfrm>
          <a:prstGeom prst="rect">
            <a:avLst/>
          </a:prstGeom>
        </p:spPr>
      </p:pic>
      <p:sp>
        <p:nvSpPr>
          <p:cNvPr id="34" name="TextBox 33">
            <a:extLst>
              <a:ext uri="{FF2B5EF4-FFF2-40B4-BE49-F238E27FC236}">
                <a16:creationId xmlns:a16="http://schemas.microsoft.com/office/drawing/2014/main" id="{F54AAB10-2C3C-F3B4-C79E-C0E104DBA6F2}"/>
              </a:ext>
            </a:extLst>
          </p:cNvPr>
          <p:cNvSpPr txBox="1"/>
          <p:nvPr/>
        </p:nvSpPr>
        <p:spPr>
          <a:xfrm>
            <a:off x="2725179" y="5222538"/>
            <a:ext cx="9726810" cy="387798"/>
          </a:xfrm>
          <a:prstGeom prst="rect">
            <a:avLst/>
          </a:prstGeom>
          <a:solidFill>
            <a:srgbClr val="00797C">
              <a:alpha val="18824"/>
            </a:srgbClr>
          </a:solidFill>
        </p:spPr>
        <p:txBody>
          <a:bodyPr wrap="square" rtlCol="0">
            <a:spAutoFit/>
          </a:bodyPr>
          <a:lstStyle/>
          <a:p>
            <a:pPr defTabSz="487604">
              <a:defRPr/>
            </a:pPr>
            <a:endParaRPr lang="en-ZA" sz="1920" dirty="0">
              <a:solidFill>
                <a:prstClr val="black"/>
              </a:solidFill>
              <a:latin typeface="Century Gothic" panose="020B0502020202020204"/>
            </a:endParaRPr>
          </a:p>
        </p:txBody>
      </p:sp>
      <p:sp>
        <p:nvSpPr>
          <p:cNvPr id="32" name="TextBox 31">
            <a:extLst>
              <a:ext uri="{FF2B5EF4-FFF2-40B4-BE49-F238E27FC236}">
                <a16:creationId xmlns:a16="http://schemas.microsoft.com/office/drawing/2014/main" id="{26CA281E-1A9E-1E7C-B96B-CAF422E19E4D}"/>
              </a:ext>
            </a:extLst>
          </p:cNvPr>
          <p:cNvSpPr txBox="1"/>
          <p:nvPr/>
        </p:nvSpPr>
        <p:spPr>
          <a:xfrm>
            <a:off x="5051472" y="7358203"/>
            <a:ext cx="3094430" cy="978729"/>
          </a:xfrm>
          <a:prstGeom prst="rect">
            <a:avLst/>
          </a:prstGeom>
          <a:noFill/>
        </p:spPr>
        <p:txBody>
          <a:bodyPr wrap="square" rtlCol="0">
            <a:spAutoFit/>
          </a:bodyPr>
          <a:lstStyle/>
          <a:p>
            <a:pPr defTabSz="487604">
              <a:defRPr/>
            </a:pPr>
            <a:r>
              <a:rPr lang="en-GB" sz="1920" dirty="0">
                <a:solidFill>
                  <a:prstClr val="black"/>
                </a:solidFill>
                <a:latin typeface="Century Gothic" panose="020B0502020202020204"/>
              </a:rPr>
              <a:t>Questions/inputs will be answered at the end of each presentation</a:t>
            </a:r>
            <a:endParaRPr lang="en-ZA" sz="1920" dirty="0">
              <a:solidFill>
                <a:prstClr val="black"/>
              </a:solidFill>
              <a:latin typeface="Century Gothic" panose="020B0502020202020204"/>
            </a:endParaRPr>
          </a:p>
        </p:txBody>
      </p:sp>
      <p:sp>
        <p:nvSpPr>
          <p:cNvPr id="2" name="Rectangle 1">
            <a:extLst>
              <a:ext uri="{FF2B5EF4-FFF2-40B4-BE49-F238E27FC236}">
                <a16:creationId xmlns:a16="http://schemas.microsoft.com/office/drawing/2014/main" id="{9713D359-0144-39AE-4F8D-6E1ADABD4B3A}"/>
              </a:ext>
            </a:extLst>
          </p:cNvPr>
          <p:cNvSpPr/>
          <p:nvPr/>
        </p:nvSpPr>
        <p:spPr>
          <a:xfrm>
            <a:off x="3505979" y="536482"/>
            <a:ext cx="8401123" cy="775585"/>
          </a:xfrm>
          <a:prstGeom prst="rect">
            <a:avLst/>
          </a:prstGeom>
          <a:noFill/>
        </p:spPr>
        <p:txBody>
          <a:bodyPr wrap="none" lIns="97524" tIns="48762" rIns="97524" bIns="48762">
            <a:spAutoFit/>
          </a:bodyPr>
          <a:lstStyle/>
          <a:p>
            <a:pPr algn="ctr" defTabSz="487604">
              <a:defRPr/>
            </a:pPr>
            <a:r>
              <a:rPr lang="en-US" sz="4400" dirty="0">
                <a:ln w="0"/>
                <a:solidFill>
                  <a:srgbClr val="009193"/>
                </a:solidFill>
                <a:effectLst>
                  <a:outerShdw blurRad="38100" dist="25400" dir="5400000" algn="ctr" rotWithShape="0">
                    <a:srgbClr val="6E747A">
                      <a:alpha val="43000"/>
                    </a:srgbClr>
                  </a:outerShdw>
                </a:effectLst>
                <a:latin typeface="Century Gothic" panose="020B0502020202020204"/>
              </a:rPr>
              <a:t>Mandatory Grants Roadshow </a:t>
            </a:r>
          </a:p>
        </p:txBody>
      </p:sp>
    </p:spTree>
    <p:extLst>
      <p:ext uri="{BB962C8B-B14F-4D97-AF65-F5344CB8AC3E}">
        <p14:creationId xmlns:p14="http://schemas.microsoft.com/office/powerpoint/2010/main" val="233758613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0DFCCC8C-B103-3C4B-BBCB-FF27D1599A8E}"/>
              </a:ext>
            </a:extLst>
          </p:cNvPr>
          <p:cNvSpPr txBox="1"/>
          <p:nvPr/>
        </p:nvSpPr>
        <p:spPr>
          <a:xfrm>
            <a:off x="439965" y="4103220"/>
            <a:ext cx="11234282" cy="3393235"/>
          </a:xfrm>
          <a:prstGeom prst="rect">
            <a:avLst/>
          </a:prstGeom>
          <a:noFill/>
        </p:spPr>
        <p:txBody>
          <a:bodyPr wrap="square" lIns="68579" tIns="34289" rIns="68579" bIns="34289" rtlCol="0" anchor="t">
            <a:spAutoFit/>
          </a:bodyPr>
          <a:lstStyle/>
          <a:p>
            <a:pPr defTabSz="342866"/>
            <a:r>
              <a:rPr lang="en-US" altLang="en-US" sz="7200" b="1" dirty="0">
                <a:solidFill>
                  <a:prstClr val="white"/>
                </a:solidFill>
                <a:latin typeface="Pristina"/>
                <a:cs typeface="Arial"/>
              </a:rPr>
              <a:t>Welcome to </a:t>
            </a:r>
            <a:r>
              <a:rPr lang="en-US" altLang="en-US" sz="7200" b="1" dirty="0">
                <a:solidFill>
                  <a:prstClr val="white"/>
                </a:solidFill>
                <a:latin typeface="Arial"/>
                <a:cs typeface="Arial"/>
              </a:rPr>
              <a:t>TETA </a:t>
            </a:r>
            <a:r>
              <a:rPr lang="en-US" sz="7200" dirty="0">
                <a:solidFill>
                  <a:schemeClr val="bg1"/>
                </a:solidFill>
                <a:latin typeface="Tahoma"/>
                <a:ea typeface="Tahoma"/>
                <a:cs typeface="Tahoma"/>
              </a:rPr>
              <a:t>2025/26 </a:t>
            </a:r>
            <a:r>
              <a:rPr lang="en-US" sz="7200" b="1" dirty="0">
                <a:solidFill>
                  <a:prstClr val="white"/>
                </a:solidFill>
                <a:latin typeface="Tahoma"/>
                <a:ea typeface="Tahoma"/>
                <a:cs typeface="Tahoma"/>
              </a:rPr>
              <a:t>MANDATORY GRANTS</a:t>
            </a:r>
          </a:p>
          <a:p>
            <a:pPr defTabSz="342866"/>
            <a:r>
              <a:rPr lang="en-US" sz="7200" b="1" dirty="0">
                <a:solidFill>
                  <a:prstClr val="white"/>
                </a:solidFill>
                <a:latin typeface="Pristina" panose="03060402040406080204" pitchFamily="66" charset="0"/>
                <a:cs typeface="Calibri" pitchFamily="34" charset="0"/>
              </a:rPr>
              <a:t>Roadshows</a:t>
            </a:r>
            <a:r>
              <a:rPr lang="en-US" sz="7200" b="1" dirty="0">
                <a:solidFill>
                  <a:prstClr val="white"/>
                </a:solidFill>
                <a:latin typeface="Calibri" pitchFamily="34" charset="0"/>
                <a:cs typeface="Calibri" pitchFamily="34" charset="0"/>
              </a:rPr>
              <a:t> </a:t>
            </a:r>
          </a:p>
        </p:txBody>
      </p:sp>
      <p:sp>
        <p:nvSpPr>
          <p:cNvPr id="6" name="TextBox 5">
            <a:extLst>
              <a:ext uri="{FF2B5EF4-FFF2-40B4-BE49-F238E27FC236}">
                <a16:creationId xmlns:a16="http://schemas.microsoft.com/office/drawing/2014/main" id="{93F0BD8D-D142-4B34-9E53-8F894FB991E2}"/>
              </a:ext>
            </a:extLst>
          </p:cNvPr>
          <p:cNvSpPr txBox="1"/>
          <p:nvPr/>
        </p:nvSpPr>
        <p:spPr>
          <a:xfrm>
            <a:off x="297314" y="8901942"/>
            <a:ext cx="2903270" cy="530913"/>
          </a:xfrm>
          <a:prstGeom prst="rect">
            <a:avLst/>
          </a:prstGeom>
          <a:noFill/>
        </p:spPr>
        <p:txBody>
          <a:bodyPr wrap="square" lIns="68579" tIns="34289" rIns="68579" bIns="34289" rtlCol="0" anchor="t">
            <a:spAutoFit/>
          </a:bodyPr>
          <a:lstStyle/>
          <a:p>
            <a:pPr defTabSz="342866"/>
            <a:r>
              <a:rPr lang="en-US" sz="3000" dirty="0">
                <a:solidFill>
                  <a:prstClr val="white"/>
                </a:solidFill>
                <a:latin typeface="Tahoma"/>
                <a:ea typeface="Tahoma"/>
                <a:cs typeface="Tahoma"/>
              </a:rPr>
              <a:t> JANUARY 2025</a:t>
            </a:r>
            <a:endParaRPr lang="en-US" sz="3000" dirty="0">
              <a:solidFill>
                <a:prstClr val="white"/>
              </a:solidFill>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2101533955"/>
      </p:ext>
    </p:extLst>
  </p:cSld>
  <p:clrMapOvr>
    <a:masterClrMapping/>
  </p:clrMapOvr>
  <mc:AlternateContent xmlns:mc="http://schemas.openxmlformats.org/markup-compatibility/2006" xmlns:p14="http://schemas.microsoft.com/office/powerpoint/2010/main">
    <mc:Choice Requires="p14">
      <p:transition p14:dur="0" advClick="0"/>
    </mc:Choice>
    <mc:Fallback xmlns="">
      <p:transition advClick="0"/>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1ECE6D70-EEDA-407C-9DC4-261D05AD602C}"/>
              </a:ext>
            </a:extLst>
          </p:cNvPr>
          <p:cNvSpPr txBox="1">
            <a:spLocks noGrp="1"/>
          </p:cNvSpPr>
          <p:nvPr>
            <p:ph type="title"/>
          </p:nvPr>
        </p:nvSpPr>
        <p:spPr>
          <a:xfrm>
            <a:off x="3187159" y="549101"/>
            <a:ext cx="9165894" cy="553998"/>
          </a:xfrm>
          <a:prstGeom prst="rect">
            <a:avLst/>
          </a:prstGeom>
          <a:noFill/>
        </p:spPr>
        <p:txBody>
          <a:bodyPr vert="horz" wrap="square" lIns="91440" tIns="45720" rIns="91440" bIns="45720" rtlCol="0" anchor="ctr">
            <a:spAutoFit/>
          </a:bodyPr>
          <a:lstStyle/>
          <a:p>
            <a:pPr algn="r"/>
            <a:r>
              <a:rPr lang="en-ZA" sz="3000" b="1" dirty="0">
                <a:solidFill>
                  <a:srgbClr val="009193"/>
                </a:solidFill>
                <a:latin typeface="Tahoma" panose="020B0604030504040204" pitchFamily="34" charset="0"/>
                <a:ea typeface="Tahoma" panose="020B0604030504040204" pitchFamily="34" charset="0"/>
                <a:cs typeface="Tahoma" panose="020B0604030504040204" pitchFamily="34" charset="0"/>
              </a:rPr>
              <a:t>  Presentation Outline</a:t>
            </a:r>
            <a:endParaRPr lang="en-US" sz="3000" b="1" dirty="0">
              <a:solidFill>
                <a:srgbClr val="009193"/>
              </a:solidFill>
              <a:latin typeface="Tahoma" panose="020B0604030504040204" pitchFamily="34" charset="0"/>
              <a:ea typeface="Tahoma" panose="020B0604030504040204" pitchFamily="34" charset="0"/>
              <a:cs typeface="Tahoma" panose="020B0604030504040204" pitchFamily="34" charset="0"/>
            </a:endParaRPr>
          </a:p>
        </p:txBody>
      </p:sp>
      <p:sp>
        <p:nvSpPr>
          <p:cNvPr id="24" name="Content Placeholder 3">
            <a:extLst>
              <a:ext uri="{FF2B5EF4-FFF2-40B4-BE49-F238E27FC236}">
                <a16:creationId xmlns:a16="http://schemas.microsoft.com/office/drawing/2014/main" id="{748D1C7A-A293-4AA0-B077-F5E56EA67762}"/>
              </a:ext>
            </a:extLst>
          </p:cNvPr>
          <p:cNvSpPr>
            <a:spLocks noGrp="1"/>
          </p:cNvSpPr>
          <p:nvPr>
            <p:ph idx="1"/>
          </p:nvPr>
        </p:nvSpPr>
        <p:spPr>
          <a:xfrm>
            <a:off x="768519" y="1838032"/>
            <a:ext cx="11702892" cy="7645601"/>
          </a:xfrm>
        </p:spPr>
        <p:txBody>
          <a:bodyPr>
            <a:noAutofit/>
          </a:bodyPr>
          <a:lstStyle/>
          <a:p>
            <a:pPr marL="609600" indent="-609600">
              <a:lnSpc>
                <a:spcPct val="210000"/>
              </a:lnSpc>
              <a:buFont typeface="+mj-lt"/>
              <a:buAutoNum type="arabicPeriod"/>
              <a:defRPr/>
            </a:pPr>
            <a:r>
              <a:rPr lang="en-ZA" sz="1800" dirty="0">
                <a:latin typeface="Tahoma" panose="020B0604030504040204" pitchFamily="34" charset="0"/>
                <a:ea typeface="Tahoma" panose="020B0604030504040204" pitchFamily="34" charset="0"/>
                <a:cs typeface="Tahoma" panose="020B0604030504040204" pitchFamily="34" charset="0"/>
              </a:rPr>
              <a:t>TETA Background</a:t>
            </a:r>
          </a:p>
          <a:p>
            <a:pPr marL="609600" indent="-609600">
              <a:lnSpc>
                <a:spcPct val="210000"/>
              </a:lnSpc>
              <a:buFont typeface="+mj-lt"/>
              <a:buAutoNum type="arabicPeriod"/>
              <a:defRPr/>
            </a:pPr>
            <a:r>
              <a:rPr lang="en-ZA" sz="1800" dirty="0">
                <a:latin typeface="Tahoma" panose="020B0604030504040204" pitchFamily="34" charset="0"/>
                <a:ea typeface="Tahoma" panose="020B0604030504040204" pitchFamily="34" charset="0"/>
                <a:cs typeface="Tahoma" panose="020B0604030504040204" pitchFamily="34" charset="0"/>
              </a:rPr>
              <a:t>Mandatory Grants Legal basis ( SDA/SDL and Grant regulation)  </a:t>
            </a:r>
          </a:p>
          <a:p>
            <a:pPr marL="609600" indent="-609600">
              <a:lnSpc>
                <a:spcPct val="210000"/>
              </a:lnSpc>
              <a:buFont typeface="+mj-lt"/>
              <a:buAutoNum type="arabicPeriod"/>
              <a:defRPr/>
            </a:pPr>
            <a:r>
              <a:rPr lang="en-ZA" sz="1800" dirty="0">
                <a:latin typeface="Tahoma" panose="020B0604030504040204" pitchFamily="34" charset="0"/>
                <a:ea typeface="Tahoma" panose="020B0604030504040204" pitchFamily="34" charset="0"/>
                <a:cs typeface="Tahoma" panose="020B0604030504040204" pitchFamily="34" charset="0"/>
              </a:rPr>
              <a:t>SIC Codes per Subsector</a:t>
            </a:r>
          </a:p>
          <a:p>
            <a:pPr marL="609600" indent="-609600">
              <a:lnSpc>
                <a:spcPct val="210000"/>
              </a:lnSpc>
              <a:buFont typeface="+mj-lt"/>
              <a:buAutoNum type="arabicPeriod"/>
              <a:defRPr/>
            </a:pPr>
            <a:r>
              <a:rPr lang="en-ZA" sz="1800" dirty="0">
                <a:latin typeface="Tahoma" panose="020B0604030504040204" pitchFamily="34" charset="0"/>
                <a:ea typeface="Tahoma" panose="020B0604030504040204" pitchFamily="34" charset="0"/>
                <a:cs typeface="Tahoma" panose="020B0604030504040204" pitchFamily="34" charset="0"/>
              </a:rPr>
              <a:t>Intervention types</a:t>
            </a:r>
          </a:p>
          <a:p>
            <a:pPr marL="609600" indent="-609600">
              <a:lnSpc>
                <a:spcPct val="210000"/>
              </a:lnSpc>
              <a:buFont typeface="+mj-lt"/>
              <a:buAutoNum type="arabicPeriod"/>
              <a:defRPr/>
            </a:pPr>
            <a:r>
              <a:rPr lang="en-ZA" sz="1800" dirty="0">
                <a:latin typeface="Tahoma" panose="020B0604030504040204" pitchFamily="34" charset="0"/>
                <a:ea typeface="Tahoma" panose="020B0604030504040204" pitchFamily="34" charset="0"/>
                <a:cs typeface="Tahoma" panose="020B0604030504040204" pitchFamily="34" charset="0"/>
              </a:rPr>
              <a:t>NQF Levels</a:t>
            </a:r>
          </a:p>
          <a:p>
            <a:pPr marL="609600" indent="-609600">
              <a:lnSpc>
                <a:spcPct val="210000"/>
              </a:lnSpc>
              <a:buFont typeface="+mj-lt"/>
              <a:buAutoNum type="arabicPeriod"/>
              <a:defRPr/>
            </a:pPr>
            <a:r>
              <a:rPr lang="en-ZA" sz="1800" dirty="0">
                <a:latin typeface="Tahoma" panose="020B0604030504040204" pitchFamily="34" charset="0"/>
                <a:ea typeface="Tahoma" panose="020B0604030504040204" pitchFamily="34" charset="0"/>
                <a:cs typeface="Tahoma" panose="020B0604030504040204" pitchFamily="34" charset="0"/>
              </a:rPr>
              <a:t>MG Process</a:t>
            </a:r>
          </a:p>
          <a:p>
            <a:pPr marL="609600" indent="-609600">
              <a:lnSpc>
                <a:spcPct val="210000"/>
              </a:lnSpc>
              <a:buFont typeface="+mj-lt"/>
              <a:buAutoNum type="arabicPeriod"/>
              <a:defRPr/>
            </a:pPr>
            <a:r>
              <a:rPr lang="en-ZA" sz="1800" dirty="0">
                <a:latin typeface="Tahoma" panose="020B0604030504040204" pitchFamily="34" charset="0"/>
                <a:ea typeface="Tahoma" panose="020B0604030504040204" pitchFamily="34" charset="0"/>
                <a:cs typeface="Tahoma" panose="020B0604030504040204" pitchFamily="34" charset="0"/>
              </a:rPr>
              <a:t>Composition of the training committee </a:t>
            </a:r>
          </a:p>
          <a:p>
            <a:pPr marL="609600" indent="-609600">
              <a:lnSpc>
                <a:spcPct val="210000"/>
              </a:lnSpc>
              <a:buFont typeface="+mj-lt"/>
              <a:buAutoNum type="arabicPeriod"/>
              <a:defRPr/>
            </a:pPr>
            <a:r>
              <a:rPr lang="en-ZA" sz="1800" dirty="0">
                <a:latin typeface="Tahoma" panose="020B0604030504040204" pitchFamily="34" charset="0"/>
                <a:ea typeface="Tahoma" panose="020B0604030504040204" pitchFamily="34" charset="0"/>
                <a:cs typeface="Tahoma" panose="020B0604030504040204" pitchFamily="34" charset="0"/>
              </a:rPr>
              <a:t>Training Committee (TETA’s Perspective) </a:t>
            </a:r>
          </a:p>
          <a:p>
            <a:pPr marL="609600" indent="-609600">
              <a:lnSpc>
                <a:spcPct val="210000"/>
              </a:lnSpc>
              <a:buFont typeface="+mj-lt"/>
              <a:buAutoNum type="arabicPeriod"/>
              <a:defRPr/>
            </a:pPr>
            <a:r>
              <a:rPr lang="en-ZA" sz="1800" dirty="0">
                <a:latin typeface="Tahoma" panose="020B0604030504040204" pitchFamily="34" charset="0"/>
                <a:ea typeface="Tahoma" panose="020B0604030504040204" pitchFamily="34" charset="0"/>
                <a:cs typeface="Tahoma" panose="020B0604030504040204" pitchFamily="34" charset="0"/>
              </a:rPr>
              <a:t>Training Committee minutes ( TETA Requirements) </a:t>
            </a:r>
          </a:p>
          <a:p>
            <a:pPr marL="609600" indent="-609600">
              <a:lnSpc>
                <a:spcPct val="210000"/>
              </a:lnSpc>
              <a:buFont typeface="+mj-lt"/>
              <a:buAutoNum type="arabicPeriod"/>
              <a:defRPr/>
            </a:pPr>
            <a:r>
              <a:rPr lang="en-ZA" sz="1800" dirty="0">
                <a:latin typeface="Tahoma" panose="020B0604030504040204" pitchFamily="34" charset="0"/>
                <a:ea typeface="Tahoma" panose="020B0604030504040204" pitchFamily="34" charset="0"/>
                <a:cs typeface="Tahoma" panose="020B0604030504040204" pitchFamily="34" charset="0"/>
              </a:rPr>
              <a:t>Mandatory GRANTS – </a:t>
            </a:r>
            <a:r>
              <a:rPr lang="en-ZA" sz="1800" b="1" dirty="0">
                <a:latin typeface="Tahoma" panose="020B0604030504040204" pitchFamily="34" charset="0"/>
                <a:ea typeface="Tahoma" panose="020B0604030504040204" pitchFamily="34" charset="0"/>
                <a:cs typeface="Tahoma" panose="020B0604030504040204" pitchFamily="34" charset="0"/>
              </a:rPr>
              <a:t>Common reasons for rejections</a:t>
            </a:r>
          </a:p>
          <a:p>
            <a:pPr marL="609600" indent="-609600">
              <a:lnSpc>
                <a:spcPct val="210000"/>
              </a:lnSpc>
              <a:buFont typeface="+mj-lt"/>
              <a:buAutoNum type="arabicPeriod"/>
              <a:defRPr/>
            </a:pPr>
            <a:r>
              <a:rPr lang="en-ZA" sz="1800" dirty="0">
                <a:latin typeface="Tahoma" panose="020B0604030504040204" pitchFamily="34" charset="0"/>
                <a:ea typeface="Tahoma" panose="020B0604030504040204" pitchFamily="34" charset="0"/>
                <a:cs typeface="Tahoma" panose="020B0604030504040204" pitchFamily="34" charset="0"/>
              </a:rPr>
              <a:t>Mandatory Grants System Walkthrough</a:t>
            </a:r>
            <a:endParaRPr lang="en-ZA" sz="1800" b="1" dirty="0">
              <a:latin typeface="Tahoma" panose="020B0604030504040204" pitchFamily="34" charset="0"/>
              <a:ea typeface="Tahoma" panose="020B0604030504040204" pitchFamily="34" charset="0"/>
              <a:cs typeface="Tahoma" panose="020B0604030504040204" pitchFamily="34" charset="0"/>
            </a:endParaRPr>
          </a:p>
          <a:p>
            <a:pPr marL="609600" indent="-609600">
              <a:lnSpc>
                <a:spcPct val="210000"/>
              </a:lnSpc>
              <a:buFont typeface="+mj-lt"/>
              <a:buAutoNum type="arabicPeriod"/>
              <a:defRPr/>
            </a:pPr>
            <a:r>
              <a:rPr lang="en-ZA" sz="1800" dirty="0">
                <a:latin typeface="Tahoma" panose="020B0604030504040204" pitchFamily="34" charset="0"/>
                <a:ea typeface="Tahoma" panose="020B0604030504040204" pitchFamily="34" charset="0"/>
                <a:cs typeface="Tahoma" panose="020B0604030504040204" pitchFamily="34" charset="0"/>
              </a:rPr>
              <a:t>Key Information on the TETA website</a:t>
            </a:r>
          </a:p>
          <a:p>
            <a:pPr marL="0" indent="0">
              <a:lnSpc>
                <a:spcPct val="210000"/>
              </a:lnSpc>
              <a:buNone/>
            </a:pPr>
            <a:endParaRPr lang="en-ZA" sz="1800" dirty="0">
              <a:latin typeface="Tahoma" panose="020B0604030504040204" pitchFamily="34" charset="0"/>
              <a:ea typeface="Tahoma" panose="020B0604030504040204" pitchFamily="34" charset="0"/>
              <a:cs typeface="Tahoma" panose="020B0604030504040204" pitchFamily="34" charset="0"/>
            </a:endParaRPr>
          </a:p>
        </p:txBody>
      </p:sp>
      <p:pic>
        <p:nvPicPr>
          <p:cNvPr id="25" name="Picture 24" descr="Framework.eps">
            <a:extLst>
              <a:ext uri="{FF2B5EF4-FFF2-40B4-BE49-F238E27FC236}">
                <a16:creationId xmlns:a16="http://schemas.microsoft.com/office/drawing/2014/main" id="{B0C2C560-6384-4CBA-9A85-073188C90ED2}"/>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0136221" y="2792469"/>
            <a:ext cx="2866992" cy="2868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60831502"/>
      </p:ext>
    </p:extLst>
  </p:cSld>
  <p:clrMapOvr>
    <a:masterClrMapping/>
  </p:clrMapOvr>
  <mc:AlternateContent xmlns:mc="http://schemas.openxmlformats.org/markup-compatibility/2006" xmlns:p14="http://schemas.microsoft.com/office/powerpoint/2010/main">
    <mc:Choice Requires="p14">
      <p:transition p14:dur="0" advClick="0"/>
    </mc:Choice>
    <mc:Fallback xmlns="">
      <p:transition advClick="0"/>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alpha val="78000"/>
          </a:schemeClr>
        </a:solidFill>
        <a:effectLst/>
      </p:bgPr>
    </p:bg>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9B2EC84E-FAF6-436C-ACF8-645C5098C2CF}"/>
              </a:ext>
            </a:extLst>
          </p:cNvPr>
          <p:cNvGrpSpPr/>
          <p:nvPr/>
        </p:nvGrpSpPr>
        <p:grpSpPr>
          <a:xfrm>
            <a:off x="4071429" y="1506556"/>
            <a:ext cx="3933414" cy="7341675"/>
            <a:chOff x="362408" y="1769959"/>
            <a:chExt cx="3933414" cy="7341675"/>
          </a:xfrm>
        </p:grpSpPr>
        <p:pic>
          <p:nvPicPr>
            <p:cNvPr id="19" name="Picture 18">
              <a:extLst>
                <a:ext uri="{FF2B5EF4-FFF2-40B4-BE49-F238E27FC236}">
                  <a16:creationId xmlns:a16="http://schemas.microsoft.com/office/drawing/2014/main" id="{BE12754A-8CA2-462B-951E-6A32A60E82C1}"/>
                </a:ext>
              </a:extLst>
            </p:cNvPr>
            <p:cNvPicPr>
              <a:picLocks noChangeAspect="1"/>
            </p:cNvPicPr>
            <p:nvPr/>
          </p:nvPicPr>
          <p:blipFill rotWithShape="1">
            <a:blip r:embed="rId3">
              <a:lum contrast="-20000"/>
            </a:blip>
            <a:srcRect r="78272"/>
            <a:stretch/>
          </p:blipFill>
          <p:spPr>
            <a:xfrm>
              <a:off x="854577" y="1769959"/>
              <a:ext cx="3441245" cy="7341675"/>
            </a:xfrm>
            <a:prstGeom prst="rect">
              <a:avLst/>
            </a:prstGeom>
            <a:ln>
              <a:noFill/>
            </a:ln>
            <a:effectLst>
              <a:outerShdw blurRad="292100" dist="139700" dir="2700000" algn="tl" rotWithShape="0">
                <a:srgbClr val="333333">
                  <a:alpha val="65000"/>
                </a:srgbClr>
              </a:outerShdw>
            </a:effectLst>
          </p:spPr>
        </p:pic>
        <p:sp>
          <p:nvSpPr>
            <p:cNvPr id="3" name="TextBox 2">
              <a:extLst>
                <a:ext uri="{FF2B5EF4-FFF2-40B4-BE49-F238E27FC236}">
                  <a16:creationId xmlns:a16="http://schemas.microsoft.com/office/drawing/2014/main" id="{6A170449-A57E-4536-99D4-F628BDAE0716}"/>
                </a:ext>
              </a:extLst>
            </p:cNvPr>
            <p:cNvSpPr txBox="1"/>
            <p:nvPr/>
          </p:nvSpPr>
          <p:spPr>
            <a:xfrm>
              <a:off x="362408" y="5347491"/>
              <a:ext cx="3873690" cy="2431435"/>
            </a:xfrm>
            <a:prstGeom prst="rect">
              <a:avLst/>
            </a:prstGeom>
            <a:noFill/>
          </p:spPr>
          <p:txBody>
            <a:bodyPr wrap="square" rtlCol="0">
              <a:spAutoFit/>
            </a:bodyPr>
            <a:lstStyle/>
            <a:p>
              <a:pPr algn="ctr"/>
              <a:r>
                <a:rPr lang="en-US" sz="1900" kern="1200" dirty="0">
                  <a:solidFill>
                    <a:schemeClr val="tx1"/>
                  </a:solidFill>
                  <a:latin typeface="+mn-lt"/>
                  <a:ea typeface="+mn-ea"/>
                  <a:cs typeface="+mn-cs"/>
                </a:rPr>
                <a:t>BUILDING A FORWARD THINKING AND GLOBALLY COMPETITIVE WORKFORCE BY FACILITATING SKILLS DEVELOPMENT PROGRAMMES THAT SUPPORT THE OUTCOMES OF THE NSDP AND RESPOND TO EMERGING SKILLS NEEDS OF THE TRANSPORT SECTOR</a:t>
              </a:r>
            </a:p>
          </p:txBody>
        </p:sp>
      </p:grpSp>
      <p:pic>
        <p:nvPicPr>
          <p:cNvPr id="7" name="Picture 6">
            <a:extLst>
              <a:ext uri="{FF2B5EF4-FFF2-40B4-BE49-F238E27FC236}">
                <a16:creationId xmlns:a16="http://schemas.microsoft.com/office/drawing/2014/main" id="{71673DD1-D483-4511-9B19-AE4B52E6AD7D}"/>
              </a:ext>
            </a:extLst>
          </p:cNvPr>
          <p:cNvPicPr>
            <a:picLocks noChangeAspect="1"/>
          </p:cNvPicPr>
          <p:nvPr/>
        </p:nvPicPr>
        <p:blipFill rotWithShape="1">
          <a:blip r:embed="rId3"/>
          <a:srcRect l="35583" r="40718"/>
          <a:stretch/>
        </p:blipFill>
        <p:spPr>
          <a:xfrm>
            <a:off x="166464" y="1506556"/>
            <a:ext cx="3673106" cy="7341675"/>
          </a:xfrm>
          <a:prstGeom prst="rect">
            <a:avLst/>
          </a:prstGeom>
          <a:ln>
            <a:noFill/>
          </a:ln>
          <a:effectLst>
            <a:outerShdw blurRad="292100" dist="139700" dir="2700000" algn="tl" rotWithShape="0">
              <a:srgbClr val="333333">
                <a:alpha val="65000"/>
              </a:srgbClr>
            </a:outerShdw>
          </a:effectLst>
        </p:spPr>
      </p:pic>
      <p:sp>
        <p:nvSpPr>
          <p:cNvPr id="20" name="TextBox 19">
            <a:extLst>
              <a:ext uri="{FF2B5EF4-FFF2-40B4-BE49-F238E27FC236}">
                <a16:creationId xmlns:a16="http://schemas.microsoft.com/office/drawing/2014/main" id="{AF1A59AA-5D73-4A0E-8994-D58FD8C8D8D3}"/>
              </a:ext>
            </a:extLst>
          </p:cNvPr>
          <p:cNvSpPr txBox="1"/>
          <p:nvPr/>
        </p:nvSpPr>
        <p:spPr>
          <a:xfrm>
            <a:off x="398324" y="5276385"/>
            <a:ext cx="3441245" cy="1261884"/>
          </a:xfrm>
          <a:prstGeom prst="rect">
            <a:avLst/>
          </a:prstGeom>
          <a:noFill/>
        </p:spPr>
        <p:txBody>
          <a:bodyPr wrap="square" rtlCol="0">
            <a:spAutoFit/>
          </a:bodyPr>
          <a:lstStyle/>
          <a:p>
            <a:pPr algn="ctr"/>
            <a:r>
              <a:rPr lang="en-US" sz="1900" kern="1200" dirty="0">
                <a:solidFill>
                  <a:schemeClr val="tx1"/>
                </a:solidFill>
                <a:latin typeface="+mn-lt"/>
                <a:ea typeface="+mn-ea"/>
                <a:cs typeface="+mn-cs"/>
              </a:rPr>
              <a:t>INSPIRED VISIONARY LEADERSHIP THROUGH SKILLS DEVELOPMENT WITHIN THE TRANSPORT SECTOR</a:t>
            </a:r>
          </a:p>
        </p:txBody>
      </p:sp>
      <p:pic>
        <p:nvPicPr>
          <p:cNvPr id="10" name="Picture 9">
            <a:extLst>
              <a:ext uri="{FF2B5EF4-FFF2-40B4-BE49-F238E27FC236}">
                <a16:creationId xmlns:a16="http://schemas.microsoft.com/office/drawing/2014/main" id="{41C0AC2F-96C4-4A2D-912B-E63461B54777}"/>
              </a:ext>
            </a:extLst>
          </p:cNvPr>
          <p:cNvPicPr>
            <a:picLocks noChangeAspect="1"/>
          </p:cNvPicPr>
          <p:nvPr/>
        </p:nvPicPr>
        <p:blipFill rotWithShape="1">
          <a:blip r:embed="rId3"/>
          <a:srcRect l="72447" t="-4105" r="-1309" b="4105"/>
          <a:stretch/>
        </p:blipFill>
        <p:spPr>
          <a:xfrm>
            <a:off x="8049369" y="1228244"/>
            <a:ext cx="4473245" cy="7341675"/>
          </a:xfrm>
          <a:prstGeom prst="rect">
            <a:avLst/>
          </a:prstGeom>
          <a:ln>
            <a:noFill/>
          </a:ln>
          <a:effectLst>
            <a:outerShdw blurRad="292100" dist="139700" dir="2700000" algn="tl" rotWithShape="0">
              <a:srgbClr val="333333">
                <a:alpha val="65000"/>
              </a:srgbClr>
            </a:outerShdw>
          </a:effectLst>
        </p:spPr>
      </p:pic>
      <p:sp>
        <p:nvSpPr>
          <p:cNvPr id="22" name="Content Placeholder 2">
            <a:extLst>
              <a:ext uri="{FF2B5EF4-FFF2-40B4-BE49-F238E27FC236}">
                <a16:creationId xmlns:a16="http://schemas.microsoft.com/office/drawing/2014/main" id="{BAE8E4F8-E923-47C8-9953-FE33AA0E1433}"/>
              </a:ext>
            </a:extLst>
          </p:cNvPr>
          <p:cNvSpPr>
            <a:spLocks noGrp="1"/>
          </p:cNvSpPr>
          <p:nvPr>
            <p:ph idx="1"/>
          </p:nvPr>
        </p:nvSpPr>
        <p:spPr>
          <a:xfrm>
            <a:off x="1926076" y="563636"/>
            <a:ext cx="10812619" cy="1089498"/>
          </a:xfrm>
        </p:spPr>
        <p:txBody>
          <a:bodyPr>
            <a:noAutofit/>
          </a:bodyPr>
          <a:lstStyle/>
          <a:p>
            <a:pPr marL="0" indent="0" algn="r">
              <a:buNone/>
            </a:pPr>
            <a:r>
              <a:rPr lang="en-US" sz="3000" b="1" dirty="0">
                <a:ln w="0"/>
                <a:solidFill>
                  <a:srgbClr val="009193"/>
                </a:solidFill>
                <a:effectLst>
                  <a:outerShdw blurRad="38100" dist="25400" dir="5400000" algn="ctr" rotWithShape="0">
                    <a:srgbClr val="6E747A">
                      <a:alpha val="43000"/>
                    </a:srgbClr>
                  </a:outerShdw>
                </a:effectLst>
                <a:latin typeface="Tahoma" panose="020B0604030504040204" pitchFamily="34" charset="0"/>
                <a:ea typeface="Tahoma" panose="020B0604030504040204" pitchFamily="34" charset="0"/>
                <a:cs typeface="Tahoma" panose="020B0604030504040204" pitchFamily="34" charset="0"/>
              </a:rPr>
              <a:t>Vision and Mission Statements and Core Values</a:t>
            </a:r>
            <a:endParaRPr lang="en-ZA" sz="3000" b="1" dirty="0">
              <a:solidFill>
                <a:srgbClr val="009193"/>
              </a:solidFill>
              <a:latin typeface="Tahoma" panose="020B0604030504040204" pitchFamily="34" charset="0"/>
              <a:ea typeface="Tahoma" panose="020B0604030504040204" pitchFamily="34" charset="0"/>
              <a:cs typeface="Tahoma" panose="020B0604030504040204" pitchFamily="34" charset="0"/>
            </a:endParaRPr>
          </a:p>
        </p:txBody>
      </p:sp>
      <p:sp>
        <p:nvSpPr>
          <p:cNvPr id="21" name="TextBox 20">
            <a:extLst>
              <a:ext uri="{FF2B5EF4-FFF2-40B4-BE49-F238E27FC236}">
                <a16:creationId xmlns:a16="http://schemas.microsoft.com/office/drawing/2014/main" id="{117EB4DF-C5CD-498B-9E26-4890A3530957}"/>
              </a:ext>
            </a:extLst>
          </p:cNvPr>
          <p:cNvSpPr txBox="1"/>
          <p:nvPr/>
        </p:nvSpPr>
        <p:spPr>
          <a:xfrm>
            <a:off x="9265539" y="5177393"/>
            <a:ext cx="2638323" cy="1846659"/>
          </a:xfrm>
          <a:prstGeom prst="rect">
            <a:avLst/>
          </a:prstGeom>
          <a:noFill/>
        </p:spPr>
        <p:txBody>
          <a:bodyPr wrap="square" rtlCol="0">
            <a:spAutoFit/>
          </a:bodyPr>
          <a:lstStyle/>
          <a:p>
            <a:pPr marL="285750" indent="-285750">
              <a:buFont typeface="Wingdings" panose="05000000000000000000" pitchFamily="2" charset="2"/>
              <a:buChar char="q"/>
            </a:pPr>
            <a:r>
              <a:rPr lang="en-US" sz="1900" dirty="0"/>
              <a:t>TRUST</a:t>
            </a:r>
          </a:p>
          <a:p>
            <a:pPr marL="285750" indent="-285750">
              <a:buFont typeface="Wingdings" panose="05000000000000000000" pitchFamily="2" charset="2"/>
              <a:buChar char="q"/>
            </a:pPr>
            <a:r>
              <a:rPr lang="en-US" sz="1900" kern="1200" dirty="0">
                <a:solidFill>
                  <a:schemeClr val="tx1"/>
                </a:solidFill>
                <a:latin typeface="+mn-lt"/>
                <a:ea typeface="+mn-ea"/>
                <a:cs typeface="+mn-cs"/>
              </a:rPr>
              <a:t>RESPECT</a:t>
            </a:r>
          </a:p>
          <a:p>
            <a:pPr marL="285750" indent="-285750">
              <a:buFont typeface="Wingdings" panose="05000000000000000000" pitchFamily="2" charset="2"/>
              <a:buChar char="q"/>
            </a:pPr>
            <a:r>
              <a:rPr lang="en-US" sz="1900" dirty="0"/>
              <a:t>RESPONSIBILITY</a:t>
            </a:r>
          </a:p>
          <a:p>
            <a:pPr marL="285750" indent="-285750">
              <a:buFont typeface="Wingdings" panose="05000000000000000000" pitchFamily="2" charset="2"/>
              <a:buChar char="q"/>
            </a:pPr>
            <a:r>
              <a:rPr lang="en-US" sz="1900" kern="1200" dirty="0">
                <a:solidFill>
                  <a:schemeClr val="tx1"/>
                </a:solidFill>
                <a:latin typeface="+mn-lt"/>
                <a:ea typeface="+mn-ea"/>
                <a:cs typeface="+mn-cs"/>
              </a:rPr>
              <a:t>ACCOUNTABILITY</a:t>
            </a:r>
          </a:p>
          <a:p>
            <a:pPr marL="285750" indent="-285750">
              <a:buFont typeface="Wingdings" panose="05000000000000000000" pitchFamily="2" charset="2"/>
              <a:buChar char="q"/>
            </a:pPr>
            <a:r>
              <a:rPr lang="en-US" sz="1900" dirty="0"/>
              <a:t>POSITIVE ATTITUDE</a:t>
            </a:r>
          </a:p>
          <a:p>
            <a:pPr marL="285750" indent="-285750">
              <a:buFont typeface="Wingdings" panose="05000000000000000000" pitchFamily="2" charset="2"/>
              <a:buChar char="q"/>
            </a:pPr>
            <a:r>
              <a:rPr lang="en-US" sz="1900" kern="1200" dirty="0">
                <a:solidFill>
                  <a:schemeClr val="tx1"/>
                </a:solidFill>
                <a:latin typeface="+mn-lt"/>
                <a:ea typeface="+mn-ea"/>
                <a:cs typeface="+mn-cs"/>
              </a:rPr>
              <a:t>COMMINMENT</a:t>
            </a:r>
          </a:p>
        </p:txBody>
      </p:sp>
      <p:sp>
        <p:nvSpPr>
          <p:cNvPr id="4" name="TextBox 3">
            <a:extLst>
              <a:ext uri="{FF2B5EF4-FFF2-40B4-BE49-F238E27FC236}">
                <a16:creationId xmlns:a16="http://schemas.microsoft.com/office/drawing/2014/main" id="{478832EE-D3A6-7CA8-EB4E-12FE28B56AAB}"/>
              </a:ext>
            </a:extLst>
          </p:cNvPr>
          <p:cNvSpPr txBox="1"/>
          <p:nvPr/>
        </p:nvSpPr>
        <p:spPr>
          <a:xfrm>
            <a:off x="9265539" y="8523769"/>
            <a:ext cx="2016180" cy="461665"/>
          </a:xfrm>
          <a:prstGeom prst="rect">
            <a:avLst/>
          </a:prstGeom>
          <a:noFill/>
          <a:effectLst>
            <a:outerShdw blurRad="50800" dist="38100" dir="5400000" algn="t" rotWithShape="0">
              <a:prstClr val="black">
                <a:alpha val="40000"/>
              </a:prstClr>
            </a:outerShdw>
          </a:effectLst>
        </p:spPr>
        <p:txBody>
          <a:bodyPr wrap="square" rtlCol="0">
            <a:spAutoFit/>
          </a:bodyPr>
          <a:lstStyle/>
          <a:p>
            <a:pPr algn="ctr"/>
            <a:r>
              <a:rPr lang="en-US" sz="2400" b="1" dirty="0">
                <a:ln w="0"/>
                <a:solidFill>
                  <a:srgbClr val="F47C36"/>
                </a:solidFill>
                <a:effectLst>
                  <a:outerShdw blurRad="38100" dist="19050" dir="2700000" algn="tl" rotWithShape="0">
                    <a:schemeClr val="dk1">
                      <a:alpha val="40000"/>
                    </a:schemeClr>
                  </a:outerShdw>
                </a:effectLst>
              </a:rPr>
              <a:t>VALUES</a:t>
            </a:r>
            <a:endParaRPr lang="en-US" sz="2400" b="1" dirty="0">
              <a:solidFill>
                <a:srgbClr val="F47C36"/>
              </a:solidFill>
            </a:endParaRPr>
          </a:p>
        </p:txBody>
      </p:sp>
    </p:spTree>
    <p:extLst>
      <p:ext uri="{BB962C8B-B14F-4D97-AF65-F5344CB8AC3E}">
        <p14:creationId xmlns:p14="http://schemas.microsoft.com/office/powerpoint/2010/main" val="2462390343"/>
      </p:ext>
    </p:extLst>
  </p:cSld>
  <p:clrMapOvr>
    <a:masterClrMapping/>
  </p:clrMapOvr>
  <mc:AlternateContent xmlns:mc="http://schemas.openxmlformats.org/markup-compatibility/2006" xmlns:p14="http://schemas.microsoft.com/office/powerpoint/2010/main">
    <mc:Choice Requires="p14">
      <p:transition p14:dur="10" advTm="20000"/>
    </mc:Choice>
    <mc:Fallback xmlns="">
      <p:transition advTm="20000"/>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C306A57-48F6-40E9-BCE5-F7E2E40B4CC6}"/>
              </a:ext>
            </a:extLst>
          </p:cNvPr>
          <p:cNvSpPr>
            <a:spLocks noGrp="1"/>
          </p:cNvSpPr>
          <p:nvPr>
            <p:ph idx="1"/>
          </p:nvPr>
        </p:nvSpPr>
        <p:spPr>
          <a:xfrm>
            <a:off x="5074921" y="447845"/>
            <a:ext cx="7391400" cy="1015199"/>
          </a:xfrm>
        </p:spPr>
        <p:txBody>
          <a:bodyPr>
            <a:normAutofit/>
          </a:bodyPr>
          <a:lstStyle/>
          <a:p>
            <a:pPr marL="0" indent="0" algn="r">
              <a:buNone/>
            </a:pPr>
            <a:r>
              <a:rPr lang="en-US" sz="3000" b="1" dirty="0">
                <a:ln w="0"/>
                <a:solidFill>
                  <a:srgbClr val="009193"/>
                </a:solidFill>
                <a:effectLst>
                  <a:outerShdw blurRad="38100" dist="25400" dir="5400000" algn="ctr" rotWithShape="0">
                    <a:srgbClr val="6E747A">
                      <a:alpha val="43000"/>
                    </a:srgbClr>
                  </a:outerShdw>
                </a:effectLst>
                <a:latin typeface="Tahoma" panose="020B0604030504040204" pitchFamily="34" charset="0"/>
                <a:ea typeface="Tahoma" panose="020B0604030504040204" pitchFamily="34" charset="0"/>
                <a:cs typeface="Tahoma" panose="020B0604030504040204" pitchFamily="34" charset="0"/>
              </a:rPr>
              <a:t>Sub-sectors </a:t>
            </a:r>
            <a:r>
              <a:rPr lang="en-US" sz="3000" b="1" dirty="0">
                <a:solidFill>
                  <a:srgbClr val="009193"/>
                </a:solidFill>
                <a:latin typeface="Tahoma" panose="020B0604030504040204" pitchFamily="34" charset="0"/>
                <a:ea typeface="Tahoma" panose="020B0604030504040204" pitchFamily="34" charset="0"/>
                <a:cs typeface="Tahoma" panose="020B0604030504040204" pitchFamily="34" charset="0"/>
              </a:rPr>
              <a:t>of</a:t>
            </a:r>
            <a:r>
              <a:rPr lang="en-US" sz="3000" b="1" dirty="0">
                <a:ln w="0"/>
                <a:solidFill>
                  <a:srgbClr val="009193"/>
                </a:solidFill>
                <a:effectLst>
                  <a:outerShdw blurRad="38100" dist="25400" dir="5400000" algn="ctr" rotWithShape="0">
                    <a:srgbClr val="6E747A">
                      <a:alpha val="43000"/>
                    </a:srgbClr>
                  </a:outerShdw>
                </a:effectLst>
                <a:latin typeface="Tahoma" panose="020B0604030504040204" pitchFamily="34" charset="0"/>
                <a:ea typeface="Tahoma" panose="020B0604030504040204" pitchFamily="34" charset="0"/>
                <a:cs typeface="Tahoma" panose="020B0604030504040204" pitchFamily="34" charset="0"/>
              </a:rPr>
              <a:t> the Transport Sector</a:t>
            </a:r>
            <a:endParaRPr lang="en-ZA" sz="3000" b="1" dirty="0">
              <a:solidFill>
                <a:srgbClr val="009193"/>
              </a:solidFill>
              <a:latin typeface="Tahoma" panose="020B0604030504040204" pitchFamily="34" charset="0"/>
              <a:ea typeface="Tahoma" panose="020B0604030504040204" pitchFamily="34" charset="0"/>
              <a:cs typeface="Tahoma" panose="020B0604030504040204" pitchFamily="34" charset="0"/>
            </a:endParaRPr>
          </a:p>
        </p:txBody>
      </p:sp>
      <p:grpSp>
        <p:nvGrpSpPr>
          <p:cNvPr id="51" name="Group 50">
            <a:extLst>
              <a:ext uri="{FF2B5EF4-FFF2-40B4-BE49-F238E27FC236}">
                <a16:creationId xmlns:a16="http://schemas.microsoft.com/office/drawing/2014/main" id="{3A85E8B8-11BF-4ADD-AD62-230A68959DA9}"/>
              </a:ext>
            </a:extLst>
          </p:cNvPr>
          <p:cNvGrpSpPr/>
          <p:nvPr/>
        </p:nvGrpSpPr>
        <p:grpSpPr>
          <a:xfrm>
            <a:off x="2295980" y="1347118"/>
            <a:ext cx="8412840" cy="8250526"/>
            <a:chOff x="2673081" y="13898"/>
            <a:chExt cx="6965771" cy="6844103"/>
          </a:xfrm>
        </p:grpSpPr>
        <p:sp>
          <p:nvSpPr>
            <p:cNvPr id="52" name="Freeform: Shape 51">
              <a:extLst>
                <a:ext uri="{FF2B5EF4-FFF2-40B4-BE49-F238E27FC236}">
                  <a16:creationId xmlns:a16="http://schemas.microsoft.com/office/drawing/2014/main" id="{F81546FB-9FF5-4A0A-998D-9E10D2D0D43A}"/>
                </a:ext>
              </a:extLst>
            </p:cNvPr>
            <p:cNvSpPr/>
            <p:nvPr/>
          </p:nvSpPr>
          <p:spPr>
            <a:xfrm>
              <a:off x="5286879" y="13898"/>
              <a:ext cx="1738177" cy="1675714"/>
            </a:xfrm>
            <a:custGeom>
              <a:avLst/>
              <a:gdLst>
                <a:gd name="connsiteX0" fmla="*/ 712823 w 2471672"/>
                <a:gd name="connsiteY0" fmla="*/ 0 h 2433758"/>
                <a:gd name="connsiteX1" fmla="*/ 1758849 w 2471672"/>
                <a:gd name="connsiteY1" fmla="*/ 0 h 2433758"/>
                <a:gd name="connsiteX2" fmla="*/ 2471672 w 2471672"/>
                <a:gd name="connsiteY2" fmla="*/ 712823 h 2433758"/>
                <a:gd name="connsiteX3" fmla="*/ 2471672 w 2471672"/>
                <a:gd name="connsiteY3" fmla="*/ 1720935 h 2433758"/>
                <a:gd name="connsiteX4" fmla="*/ 1758849 w 2471672"/>
                <a:gd name="connsiteY4" fmla="*/ 2433758 h 2433758"/>
                <a:gd name="connsiteX5" fmla="*/ 712823 w 2471672"/>
                <a:gd name="connsiteY5" fmla="*/ 2433758 h 2433758"/>
                <a:gd name="connsiteX6" fmla="*/ 0 w 2471672"/>
                <a:gd name="connsiteY6" fmla="*/ 1720935 h 2433758"/>
                <a:gd name="connsiteX7" fmla="*/ 0 w 2471672"/>
                <a:gd name="connsiteY7" fmla="*/ 712823 h 2433758"/>
                <a:gd name="connsiteX8" fmla="*/ 712823 w 2471672"/>
                <a:gd name="connsiteY8" fmla="*/ 0 h 24337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471672" h="2433758">
                  <a:moveTo>
                    <a:pt x="712823" y="0"/>
                  </a:moveTo>
                  <a:lnTo>
                    <a:pt x="1758849" y="0"/>
                  </a:lnTo>
                  <a:lnTo>
                    <a:pt x="2471672" y="712823"/>
                  </a:lnTo>
                  <a:lnTo>
                    <a:pt x="2471672" y="1720935"/>
                  </a:lnTo>
                  <a:lnTo>
                    <a:pt x="1758849" y="2433758"/>
                  </a:lnTo>
                  <a:lnTo>
                    <a:pt x="712823" y="2433758"/>
                  </a:lnTo>
                  <a:lnTo>
                    <a:pt x="0" y="1720935"/>
                  </a:lnTo>
                  <a:lnTo>
                    <a:pt x="0" y="712823"/>
                  </a:lnTo>
                  <a:lnTo>
                    <a:pt x="712823" y="0"/>
                  </a:lnTo>
                  <a:close/>
                </a:path>
              </a:pathLst>
            </a:custGeom>
            <a:solidFill>
              <a:schemeClr val="bg1">
                <a:lumMod val="95000"/>
              </a:schemeClr>
            </a:solidFill>
            <a:ln>
              <a:solidFill>
                <a:schemeClr val="bg1"/>
              </a:solidFill>
            </a:ln>
            <a:effectLst>
              <a:outerShdw blurRad="533400" dist="38100" dir="2700000" algn="tl"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wrap="square" rtlCol="0" anchor="ctr">
              <a:noAutofit/>
            </a:bodyPr>
            <a:lstStyle/>
            <a:p>
              <a:pPr algn="ctr"/>
              <a:endParaRPr lang="en-ZA" sz="1266" dirty="0">
                <a:latin typeface="Tahoma" panose="020B0604030504040204" pitchFamily="34" charset="0"/>
                <a:ea typeface="Tahoma" panose="020B0604030504040204" pitchFamily="34" charset="0"/>
                <a:cs typeface="Tahoma" panose="020B0604030504040204" pitchFamily="34" charset="0"/>
              </a:endParaRPr>
            </a:p>
          </p:txBody>
        </p:sp>
        <p:sp>
          <p:nvSpPr>
            <p:cNvPr id="53" name="Freeform: Shape 52">
              <a:extLst>
                <a:ext uri="{FF2B5EF4-FFF2-40B4-BE49-F238E27FC236}">
                  <a16:creationId xmlns:a16="http://schemas.microsoft.com/office/drawing/2014/main" id="{65E9DC92-66A1-4B12-8F98-06479595BA4F}"/>
                </a:ext>
              </a:extLst>
            </p:cNvPr>
            <p:cNvSpPr/>
            <p:nvPr/>
          </p:nvSpPr>
          <p:spPr>
            <a:xfrm>
              <a:off x="2673081" y="2555038"/>
              <a:ext cx="1738177" cy="1711515"/>
            </a:xfrm>
            <a:custGeom>
              <a:avLst/>
              <a:gdLst>
                <a:gd name="connsiteX0" fmla="*/ 712823 w 2471672"/>
                <a:gd name="connsiteY0" fmla="*/ 0 h 2433758"/>
                <a:gd name="connsiteX1" fmla="*/ 1758849 w 2471672"/>
                <a:gd name="connsiteY1" fmla="*/ 0 h 2433758"/>
                <a:gd name="connsiteX2" fmla="*/ 2471672 w 2471672"/>
                <a:gd name="connsiteY2" fmla="*/ 712823 h 2433758"/>
                <a:gd name="connsiteX3" fmla="*/ 2471672 w 2471672"/>
                <a:gd name="connsiteY3" fmla="*/ 1720935 h 2433758"/>
                <a:gd name="connsiteX4" fmla="*/ 1758849 w 2471672"/>
                <a:gd name="connsiteY4" fmla="*/ 2433758 h 2433758"/>
                <a:gd name="connsiteX5" fmla="*/ 712823 w 2471672"/>
                <a:gd name="connsiteY5" fmla="*/ 2433758 h 2433758"/>
                <a:gd name="connsiteX6" fmla="*/ 0 w 2471672"/>
                <a:gd name="connsiteY6" fmla="*/ 1720935 h 2433758"/>
                <a:gd name="connsiteX7" fmla="*/ 0 w 2471672"/>
                <a:gd name="connsiteY7" fmla="*/ 712823 h 2433758"/>
                <a:gd name="connsiteX8" fmla="*/ 712823 w 2471672"/>
                <a:gd name="connsiteY8" fmla="*/ 0 h 24337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471672" h="2433758">
                  <a:moveTo>
                    <a:pt x="712823" y="0"/>
                  </a:moveTo>
                  <a:lnTo>
                    <a:pt x="1758849" y="0"/>
                  </a:lnTo>
                  <a:lnTo>
                    <a:pt x="2471672" y="712823"/>
                  </a:lnTo>
                  <a:lnTo>
                    <a:pt x="2471672" y="1720935"/>
                  </a:lnTo>
                  <a:lnTo>
                    <a:pt x="1758849" y="2433758"/>
                  </a:lnTo>
                  <a:lnTo>
                    <a:pt x="712823" y="2433758"/>
                  </a:lnTo>
                  <a:lnTo>
                    <a:pt x="0" y="1720935"/>
                  </a:lnTo>
                  <a:lnTo>
                    <a:pt x="0" y="712823"/>
                  </a:lnTo>
                  <a:lnTo>
                    <a:pt x="712823" y="0"/>
                  </a:lnTo>
                  <a:close/>
                </a:path>
              </a:pathLst>
            </a:custGeom>
            <a:solidFill>
              <a:schemeClr val="bg1">
                <a:lumMod val="95000"/>
              </a:schemeClr>
            </a:solidFill>
            <a:ln>
              <a:solidFill>
                <a:schemeClr val="bg1"/>
              </a:solidFill>
            </a:ln>
            <a:effectLst>
              <a:outerShdw blurRad="533400" dist="38100" dir="2700000" algn="tl"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wrap="square" rtlCol="0" anchor="ctr">
              <a:noAutofit/>
            </a:bodyPr>
            <a:lstStyle/>
            <a:p>
              <a:pPr algn="ctr"/>
              <a:endParaRPr lang="en-ZA" sz="1266" dirty="0">
                <a:latin typeface="Tahoma" panose="020B0604030504040204" pitchFamily="34" charset="0"/>
                <a:ea typeface="Tahoma" panose="020B0604030504040204" pitchFamily="34" charset="0"/>
                <a:cs typeface="Tahoma" panose="020B0604030504040204" pitchFamily="34" charset="0"/>
              </a:endParaRPr>
            </a:p>
          </p:txBody>
        </p:sp>
        <p:sp>
          <p:nvSpPr>
            <p:cNvPr id="54" name="Freeform: Shape 53">
              <a:extLst>
                <a:ext uri="{FF2B5EF4-FFF2-40B4-BE49-F238E27FC236}">
                  <a16:creationId xmlns:a16="http://schemas.microsoft.com/office/drawing/2014/main" id="{19D48A18-3B78-4E33-A3C5-E854ADCBAEC0}"/>
                </a:ext>
              </a:extLst>
            </p:cNvPr>
            <p:cNvSpPr/>
            <p:nvPr/>
          </p:nvSpPr>
          <p:spPr>
            <a:xfrm>
              <a:off x="7900675" y="2555039"/>
              <a:ext cx="1738177" cy="1711515"/>
            </a:xfrm>
            <a:custGeom>
              <a:avLst/>
              <a:gdLst>
                <a:gd name="connsiteX0" fmla="*/ 712823 w 2471672"/>
                <a:gd name="connsiteY0" fmla="*/ 0 h 2433758"/>
                <a:gd name="connsiteX1" fmla="*/ 1758849 w 2471672"/>
                <a:gd name="connsiteY1" fmla="*/ 0 h 2433758"/>
                <a:gd name="connsiteX2" fmla="*/ 2471672 w 2471672"/>
                <a:gd name="connsiteY2" fmla="*/ 712823 h 2433758"/>
                <a:gd name="connsiteX3" fmla="*/ 2471672 w 2471672"/>
                <a:gd name="connsiteY3" fmla="*/ 1720935 h 2433758"/>
                <a:gd name="connsiteX4" fmla="*/ 1758849 w 2471672"/>
                <a:gd name="connsiteY4" fmla="*/ 2433758 h 2433758"/>
                <a:gd name="connsiteX5" fmla="*/ 712823 w 2471672"/>
                <a:gd name="connsiteY5" fmla="*/ 2433758 h 2433758"/>
                <a:gd name="connsiteX6" fmla="*/ 0 w 2471672"/>
                <a:gd name="connsiteY6" fmla="*/ 1720935 h 2433758"/>
                <a:gd name="connsiteX7" fmla="*/ 0 w 2471672"/>
                <a:gd name="connsiteY7" fmla="*/ 712823 h 2433758"/>
                <a:gd name="connsiteX8" fmla="*/ 712823 w 2471672"/>
                <a:gd name="connsiteY8" fmla="*/ 0 h 24337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471672" h="2433758">
                  <a:moveTo>
                    <a:pt x="712823" y="0"/>
                  </a:moveTo>
                  <a:lnTo>
                    <a:pt x="1758849" y="0"/>
                  </a:lnTo>
                  <a:lnTo>
                    <a:pt x="2471672" y="712823"/>
                  </a:lnTo>
                  <a:lnTo>
                    <a:pt x="2471672" y="1720935"/>
                  </a:lnTo>
                  <a:lnTo>
                    <a:pt x="1758849" y="2433758"/>
                  </a:lnTo>
                  <a:lnTo>
                    <a:pt x="712823" y="2433758"/>
                  </a:lnTo>
                  <a:lnTo>
                    <a:pt x="0" y="1720935"/>
                  </a:lnTo>
                  <a:lnTo>
                    <a:pt x="0" y="712823"/>
                  </a:lnTo>
                  <a:lnTo>
                    <a:pt x="712823" y="0"/>
                  </a:lnTo>
                  <a:close/>
                </a:path>
              </a:pathLst>
            </a:custGeom>
            <a:solidFill>
              <a:schemeClr val="bg1">
                <a:lumMod val="95000"/>
              </a:schemeClr>
            </a:solidFill>
            <a:ln>
              <a:solidFill>
                <a:schemeClr val="bg1"/>
              </a:solidFill>
            </a:ln>
            <a:effectLst>
              <a:outerShdw blurRad="533400" dist="38100" dir="2700000" algn="tl"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wrap="square" rtlCol="0" anchor="ctr">
              <a:noAutofit/>
            </a:bodyPr>
            <a:lstStyle/>
            <a:p>
              <a:pPr algn="ctr"/>
              <a:endParaRPr lang="en-ZA" sz="1266" dirty="0">
                <a:latin typeface="Tahoma" panose="020B0604030504040204" pitchFamily="34" charset="0"/>
                <a:ea typeface="Tahoma" panose="020B0604030504040204" pitchFamily="34" charset="0"/>
                <a:cs typeface="Tahoma" panose="020B0604030504040204" pitchFamily="34" charset="0"/>
              </a:endParaRPr>
            </a:p>
          </p:txBody>
        </p:sp>
        <p:sp>
          <p:nvSpPr>
            <p:cNvPr id="55" name="Freeform: Shape 54">
              <a:extLst>
                <a:ext uri="{FF2B5EF4-FFF2-40B4-BE49-F238E27FC236}">
                  <a16:creationId xmlns:a16="http://schemas.microsoft.com/office/drawing/2014/main" id="{749B91E6-FDC9-46A5-8108-BCDB974D0376}"/>
                </a:ext>
              </a:extLst>
            </p:cNvPr>
            <p:cNvSpPr/>
            <p:nvPr/>
          </p:nvSpPr>
          <p:spPr>
            <a:xfrm>
              <a:off x="5286878" y="5146486"/>
              <a:ext cx="1738177" cy="1711515"/>
            </a:xfrm>
            <a:custGeom>
              <a:avLst/>
              <a:gdLst>
                <a:gd name="connsiteX0" fmla="*/ 712823 w 2471672"/>
                <a:gd name="connsiteY0" fmla="*/ 0 h 2433758"/>
                <a:gd name="connsiteX1" fmla="*/ 1758849 w 2471672"/>
                <a:gd name="connsiteY1" fmla="*/ 0 h 2433758"/>
                <a:gd name="connsiteX2" fmla="*/ 2471672 w 2471672"/>
                <a:gd name="connsiteY2" fmla="*/ 712823 h 2433758"/>
                <a:gd name="connsiteX3" fmla="*/ 2471672 w 2471672"/>
                <a:gd name="connsiteY3" fmla="*/ 1720935 h 2433758"/>
                <a:gd name="connsiteX4" fmla="*/ 1758849 w 2471672"/>
                <a:gd name="connsiteY4" fmla="*/ 2433758 h 2433758"/>
                <a:gd name="connsiteX5" fmla="*/ 712823 w 2471672"/>
                <a:gd name="connsiteY5" fmla="*/ 2433758 h 2433758"/>
                <a:gd name="connsiteX6" fmla="*/ 0 w 2471672"/>
                <a:gd name="connsiteY6" fmla="*/ 1720935 h 2433758"/>
                <a:gd name="connsiteX7" fmla="*/ 0 w 2471672"/>
                <a:gd name="connsiteY7" fmla="*/ 712823 h 2433758"/>
                <a:gd name="connsiteX8" fmla="*/ 712823 w 2471672"/>
                <a:gd name="connsiteY8" fmla="*/ 0 h 24337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471672" h="2433758">
                  <a:moveTo>
                    <a:pt x="712823" y="0"/>
                  </a:moveTo>
                  <a:lnTo>
                    <a:pt x="1758849" y="0"/>
                  </a:lnTo>
                  <a:lnTo>
                    <a:pt x="2471672" y="712823"/>
                  </a:lnTo>
                  <a:lnTo>
                    <a:pt x="2471672" y="1720935"/>
                  </a:lnTo>
                  <a:lnTo>
                    <a:pt x="1758849" y="2433758"/>
                  </a:lnTo>
                  <a:lnTo>
                    <a:pt x="712823" y="2433758"/>
                  </a:lnTo>
                  <a:lnTo>
                    <a:pt x="0" y="1720935"/>
                  </a:lnTo>
                  <a:lnTo>
                    <a:pt x="0" y="712823"/>
                  </a:lnTo>
                  <a:lnTo>
                    <a:pt x="712823" y="0"/>
                  </a:lnTo>
                  <a:close/>
                </a:path>
              </a:pathLst>
            </a:custGeom>
            <a:solidFill>
              <a:schemeClr val="bg1">
                <a:lumMod val="95000"/>
              </a:schemeClr>
            </a:solidFill>
            <a:ln>
              <a:solidFill>
                <a:schemeClr val="bg1"/>
              </a:solidFill>
            </a:ln>
            <a:effectLst>
              <a:outerShdw blurRad="533400" dist="38100" dir="2700000" algn="tl"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wrap="square" rtlCol="0" anchor="ctr">
              <a:noAutofit/>
            </a:bodyPr>
            <a:lstStyle/>
            <a:p>
              <a:pPr algn="ctr"/>
              <a:endParaRPr lang="en-ZA" sz="1266" dirty="0">
                <a:latin typeface="Tahoma" panose="020B0604030504040204" pitchFamily="34" charset="0"/>
                <a:ea typeface="Tahoma" panose="020B0604030504040204" pitchFamily="34" charset="0"/>
                <a:cs typeface="Tahoma" panose="020B0604030504040204" pitchFamily="34" charset="0"/>
              </a:endParaRPr>
            </a:p>
          </p:txBody>
        </p:sp>
        <p:sp>
          <p:nvSpPr>
            <p:cNvPr id="56" name="Freeform: Shape 55">
              <a:extLst>
                <a:ext uri="{FF2B5EF4-FFF2-40B4-BE49-F238E27FC236}">
                  <a16:creationId xmlns:a16="http://schemas.microsoft.com/office/drawing/2014/main" id="{CB2011A7-F6AE-4DA3-9848-142D4C964A2B}"/>
                </a:ext>
              </a:extLst>
            </p:cNvPr>
            <p:cNvSpPr/>
            <p:nvPr/>
          </p:nvSpPr>
          <p:spPr>
            <a:xfrm rot="18943914">
              <a:off x="4364285" y="2325200"/>
              <a:ext cx="1720807" cy="351428"/>
            </a:xfrm>
            <a:custGeom>
              <a:avLst/>
              <a:gdLst>
                <a:gd name="connsiteX0" fmla="*/ 2446972 w 2446972"/>
                <a:gd name="connsiteY0" fmla="*/ 0 h 499728"/>
                <a:gd name="connsiteX1" fmla="*/ 1959851 w 2446972"/>
                <a:gd name="connsiteY1" fmla="*/ 499728 h 499728"/>
                <a:gd name="connsiteX2" fmla="*/ 512661 w 2446972"/>
                <a:gd name="connsiteY2" fmla="*/ 499728 h 499728"/>
                <a:gd name="connsiteX3" fmla="*/ 0 w 2446972"/>
                <a:gd name="connsiteY3" fmla="*/ 0 h 499728"/>
                <a:gd name="connsiteX4" fmla="*/ 2446972 w 2446972"/>
                <a:gd name="connsiteY4" fmla="*/ 0 h 49972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46972" h="499728">
                  <a:moveTo>
                    <a:pt x="2446972" y="0"/>
                  </a:moveTo>
                  <a:lnTo>
                    <a:pt x="1959851" y="499728"/>
                  </a:lnTo>
                  <a:lnTo>
                    <a:pt x="512661" y="499728"/>
                  </a:lnTo>
                  <a:lnTo>
                    <a:pt x="0" y="0"/>
                  </a:lnTo>
                  <a:lnTo>
                    <a:pt x="2446972" y="0"/>
                  </a:lnTo>
                  <a:close/>
                </a:path>
              </a:pathLst>
            </a:custGeom>
            <a:solidFill>
              <a:srgbClr val="454649"/>
            </a:solidFill>
            <a:ln>
              <a:solidFill>
                <a:srgbClr val="454649"/>
              </a:solidFill>
            </a:ln>
          </p:spPr>
          <p:style>
            <a:lnRef idx="1">
              <a:schemeClr val="accent1"/>
            </a:lnRef>
            <a:fillRef idx="3">
              <a:schemeClr val="accent1"/>
            </a:fillRef>
            <a:effectRef idx="2">
              <a:schemeClr val="accent1"/>
            </a:effectRef>
            <a:fontRef idx="minor">
              <a:schemeClr val="lt1"/>
            </a:fontRef>
          </p:style>
          <p:txBody>
            <a:bodyPr wrap="square" rtlCol="0" anchor="ctr">
              <a:noAutofit/>
            </a:bodyPr>
            <a:lstStyle/>
            <a:p>
              <a:pPr algn="ctr"/>
              <a:endParaRPr lang="en-ZA" sz="1266" dirty="0">
                <a:solidFill>
                  <a:schemeClr val="tx1"/>
                </a:solidFill>
                <a:latin typeface="Tahoma" panose="020B0604030504040204" pitchFamily="34" charset="0"/>
                <a:ea typeface="Tahoma" panose="020B0604030504040204" pitchFamily="34" charset="0"/>
                <a:cs typeface="Tahoma" panose="020B0604030504040204" pitchFamily="34" charset="0"/>
              </a:endParaRPr>
            </a:p>
          </p:txBody>
        </p:sp>
        <p:sp>
          <p:nvSpPr>
            <p:cNvPr id="57" name="Freeform: Shape 56">
              <a:extLst>
                <a:ext uri="{FF2B5EF4-FFF2-40B4-BE49-F238E27FC236}">
                  <a16:creationId xmlns:a16="http://schemas.microsoft.com/office/drawing/2014/main" id="{7A6F39ED-865E-461D-9329-12BF78F9C9F2}"/>
                </a:ext>
              </a:extLst>
            </p:cNvPr>
            <p:cNvSpPr/>
            <p:nvPr/>
          </p:nvSpPr>
          <p:spPr>
            <a:xfrm rot="18943914">
              <a:off x="6840043" y="1753946"/>
              <a:ext cx="351428" cy="1569609"/>
            </a:xfrm>
            <a:custGeom>
              <a:avLst/>
              <a:gdLst>
                <a:gd name="connsiteX0" fmla="*/ 499728 w 499728"/>
                <a:gd name="connsiteY0" fmla="*/ 0 h 2231969"/>
                <a:gd name="connsiteX1" fmla="*/ 499728 w 499728"/>
                <a:gd name="connsiteY1" fmla="*/ 2231969 h 2231969"/>
                <a:gd name="connsiteX2" fmla="*/ 0 w 499728"/>
                <a:gd name="connsiteY2" fmla="*/ 1744848 h 2231969"/>
                <a:gd name="connsiteX3" fmla="*/ 0 w 499728"/>
                <a:gd name="connsiteY3" fmla="*/ 512661 h 2231969"/>
                <a:gd name="connsiteX4" fmla="*/ 499728 w 499728"/>
                <a:gd name="connsiteY4" fmla="*/ 0 h 223196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99728" h="2231969">
                  <a:moveTo>
                    <a:pt x="499728" y="0"/>
                  </a:moveTo>
                  <a:lnTo>
                    <a:pt x="499728" y="2231969"/>
                  </a:lnTo>
                  <a:lnTo>
                    <a:pt x="0" y="1744848"/>
                  </a:lnTo>
                  <a:lnTo>
                    <a:pt x="0" y="512661"/>
                  </a:lnTo>
                  <a:lnTo>
                    <a:pt x="499728" y="0"/>
                  </a:lnTo>
                  <a:close/>
                </a:path>
              </a:pathLst>
            </a:custGeom>
            <a:solidFill>
              <a:srgbClr val="119971"/>
            </a:solidFill>
            <a:ln>
              <a:solidFill>
                <a:srgbClr val="119971"/>
              </a:solidFill>
            </a:ln>
          </p:spPr>
          <p:style>
            <a:lnRef idx="1">
              <a:schemeClr val="accent1"/>
            </a:lnRef>
            <a:fillRef idx="3">
              <a:schemeClr val="accent1"/>
            </a:fillRef>
            <a:effectRef idx="2">
              <a:schemeClr val="accent1"/>
            </a:effectRef>
            <a:fontRef idx="minor">
              <a:schemeClr val="lt1"/>
            </a:fontRef>
          </p:style>
          <p:txBody>
            <a:bodyPr wrap="square" rtlCol="0" anchor="ctr">
              <a:noAutofit/>
            </a:bodyPr>
            <a:lstStyle/>
            <a:p>
              <a:pPr algn="ctr"/>
              <a:endParaRPr lang="en-ZA" sz="1266" dirty="0">
                <a:solidFill>
                  <a:schemeClr val="tx1"/>
                </a:solidFill>
                <a:latin typeface="Tahoma" panose="020B0604030504040204" pitchFamily="34" charset="0"/>
                <a:ea typeface="Tahoma" panose="020B0604030504040204" pitchFamily="34" charset="0"/>
                <a:cs typeface="Tahoma" panose="020B0604030504040204" pitchFamily="34" charset="0"/>
              </a:endParaRPr>
            </a:p>
          </p:txBody>
        </p:sp>
        <p:sp>
          <p:nvSpPr>
            <p:cNvPr id="58" name="Freeform: Shape 57">
              <a:extLst>
                <a:ext uri="{FF2B5EF4-FFF2-40B4-BE49-F238E27FC236}">
                  <a16:creationId xmlns:a16="http://schemas.microsoft.com/office/drawing/2014/main" id="{8F395CD2-B1E6-4047-825B-A8A1FAA70CF4}"/>
                </a:ext>
              </a:extLst>
            </p:cNvPr>
            <p:cNvSpPr/>
            <p:nvPr/>
          </p:nvSpPr>
          <p:spPr>
            <a:xfrm rot="18943914">
              <a:off x="5036323" y="2313782"/>
              <a:ext cx="2157075" cy="2195269"/>
            </a:xfrm>
            <a:custGeom>
              <a:avLst/>
              <a:gdLst>
                <a:gd name="connsiteX0" fmla="*/ 3067341 w 3067341"/>
                <a:gd name="connsiteY0" fmla="*/ 0 h 3121652"/>
                <a:gd name="connsiteX1" fmla="*/ 3067341 w 3067341"/>
                <a:gd name="connsiteY1" fmla="*/ 963107 h 3121652"/>
                <a:gd name="connsiteX2" fmla="*/ 2949011 w 3067341"/>
                <a:gd name="connsiteY2" fmla="*/ 1084500 h 3121652"/>
                <a:gd name="connsiteX3" fmla="*/ 2961888 w 3067341"/>
                <a:gd name="connsiteY3" fmla="*/ 2092501 h 3121652"/>
                <a:gd name="connsiteX4" fmla="*/ 3067341 w 3067341"/>
                <a:gd name="connsiteY4" fmla="*/ 2195294 h 3121652"/>
                <a:gd name="connsiteX5" fmla="*/ 3067341 w 3067341"/>
                <a:gd name="connsiteY5" fmla="*/ 3121652 h 3121652"/>
                <a:gd name="connsiteX6" fmla="*/ 2254635 w 3067341"/>
                <a:gd name="connsiteY6" fmla="*/ 3121652 h 3121652"/>
                <a:gd name="connsiteX7" fmla="*/ 2102888 w 3067341"/>
                <a:gd name="connsiteY7" fmla="*/ 2973733 h 3121652"/>
                <a:gd name="connsiteX8" fmla="*/ 1094886 w 3067341"/>
                <a:gd name="connsiteY8" fmla="*/ 2986610 h 3121652"/>
                <a:gd name="connsiteX9" fmla="*/ 963251 w 3067341"/>
                <a:gd name="connsiteY9" fmla="*/ 3121652 h 3121652"/>
                <a:gd name="connsiteX10" fmla="*/ 0 w 3067341"/>
                <a:gd name="connsiteY10" fmla="*/ 3121652 h 3121652"/>
                <a:gd name="connsiteX11" fmla="*/ 0 w 3067341"/>
                <a:gd name="connsiteY11" fmla="*/ 2326031 h 3121652"/>
                <a:gd name="connsiteX12" fmla="*/ 186480 w 3067341"/>
                <a:gd name="connsiteY12" fmla="*/ 2134725 h 3121652"/>
                <a:gd name="connsiteX13" fmla="*/ 173603 w 3067341"/>
                <a:gd name="connsiteY13" fmla="*/ 1126723 h 3121652"/>
                <a:gd name="connsiteX14" fmla="*/ 0 w 3067341"/>
                <a:gd name="connsiteY14" fmla="*/ 957500 h 3121652"/>
                <a:gd name="connsiteX15" fmla="*/ 0 w 3067341"/>
                <a:gd name="connsiteY15" fmla="*/ 0 h 3121652"/>
                <a:gd name="connsiteX16" fmla="*/ 820160 w 3067341"/>
                <a:gd name="connsiteY16" fmla="*/ 0 h 3121652"/>
                <a:gd name="connsiteX17" fmla="*/ 1051800 w 3067341"/>
                <a:gd name="connsiteY17" fmla="*/ 225797 h 3121652"/>
                <a:gd name="connsiteX18" fmla="*/ 2059801 w 3067341"/>
                <a:gd name="connsiteY18" fmla="*/ 212920 h 3121652"/>
                <a:gd name="connsiteX19" fmla="*/ 2267350 w 3067341"/>
                <a:gd name="connsiteY19" fmla="*/ 0 h 3121652"/>
                <a:gd name="connsiteX20" fmla="*/ 3067341 w 3067341"/>
                <a:gd name="connsiteY20" fmla="*/ 0 h 31216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3067341" h="3121652">
                  <a:moveTo>
                    <a:pt x="3067341" y="0"/>
                  </a:moveTo>
                  <a:lnTo>
                    <a:pt x="3067341" y="963107"/>
                  </a:lnTo>
                  <a:lnTo>
                    <a:pt x="2949011" y="1084500"/>
                  </a:lnTo>
                  <a:lnTo>
                    <a:pt x="2961888" y="2092501"/>
                  </a:lnTo>
                  <a:lnTo>
                    <a:pt x="3067341" y="2195294"/>
                  </a:lnTo>
                  <a:lnTo>
                    <a:pt x="3067341" y="3121652"/>
                  </a:lnTo>
                  <a:lnTo>
                    <a:pt x="2254635" y="3121652"/>
                  </a:lnTo>
                  <a:lnTo>
                    <a:pt x="2102888" y="2973733"/>
                  </a:lnTo>
                  <a:lnTo>
                    <a:pt x="1094886" y="2986610"/>
                  </a:lnTo>
                  <a:lnTo>
                    <a:pt x="963251" y="3121652"/>
                  </a:lnTo>
                  <a:lnTo>
                    <a:pt x="0" y="3121652"/>
                  </a:lnTo>
                  <a:lnTo>
                    <a:pt x="0" y="2326031"/>
                  </a:lnTo>
                  <a:lnTo>
                    <a:pt x="186480" y="2134725"/>
                  </a:lnTo>
                  <a:lnTo>
                    <a:pt x="173603" y="1126723"/>
                  </a:lnTo>
                  <a:lnTo>
                    <a:pt x="0" y="957500"/>
                  </a:lnTo>
                  <a:lnTo>
                    <a:pt x="0" y="0"/>
                  </a:lnTo>
                  <a:lnTo>
                    <a:pt x="820160" y="0"/>
                  </a:lnTo>
                  <a:lnTo>
                    <a:pt x="1051800" y="225797"/>
                  </a:lnTo>
                  <a:lnTo>
                    <a:pt x="2059801" y="212920"/>
                  </a:lnTo>
                  <a:lnTo>
                    <a:pt x="2267350" y="0"/>
                  </a:lnTo>
                  <a:lnTo>
                    <a:pt x="3067341" y="0"/>
                  </a:lnTo>
                  <a:close/>
                </a:path>
              </a:pathLst>
            </a:custGeom>
            <a:solidFill>
              <a:schemeClr val="bg1">
                <a:lumMod val="95000"/>
              </a:schemeClr>
            </a:solidFill>
            <a:ln>
              <a:solidFill>
                <a:schemeClr val="bg1"/>
              </a:solidFill>
            </a:ln>
            <a:effectLst>
              <a:outerShdw blurRad="533400" dist="38100" dir="2700000" algn="tl"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wrap="square" rtlCol="0" anchor="ctr">
              <a:noAutofit/>
            </a:bodyPr>
            <a:lstStyle/>
            <a:p>
              <a:pPr algn="ctr"/>
              <a:endParaRPr lang="en-ZA" sz="1266" dirty="0">
                <a:latin typeface="Tahoma" panose="020B0604030504040204" pitchFamily="34" charset="0"/>
                <a:ea typeface="Tahoma" panose="020B0604030504040204" pitchFamily="34" charset="0"/>
                <a:cs typeface="Tahoma" panose="020B0604030504040204" pitchFamily="34" charset="0"/>
              </a:endParaRPr>
            </a:p>
          </p:txBody>
        </p:sp>
        <p:sp>
          <p:nvSpPr>
            <p:cNvPr id="59" name="Freeform: Shape 58">
              <a:extLst>
                <a:ext uri="{FF2B5EF4-FFF2-40B4-BE49-F238E27FC236}">
                  <a16:creationId xmlns:a16="http://schemas.microsoft.com/office/drawing/2014/main" id="{16D19002-084F-4B4A-8C2C-1857BD70D234}"/>
                </a:ext>
              </a:extLst>
            </p:cNvPr>
            <p:cNvSpPr/>
            <p:nvPr/>
          </p:nvSpPr>
          <p:spPr>
            <a:xfrm rot="18943914">
              <a:off x="6242395" y="4104306"/>
              <a:ext cx="1611240" cy="351428"/>
            </a:xfrm>
            <a:custGeom>
              <a:avLst/>
              <a:gdLst>
                <a:gd name="connsiteX0" fmla="*/ 1778506 w 2291168"/>
                <a:gd name="connsiteY0" fmla="*/ 0 h 499728"/>
                <a:gd name="connsiteX1" fmla="*/ 2291168 w 2291168"/>
                <a:gd name="connsiteY1" fmla="*/ 499728 h 499728"/>
                <a:gd name="connsiteX2" fmla="*/ 0 w 2291168"/>
                <a:gd name="connsiteY2" fmla="*/ 499728 h 499728"/>
                <a:gd name="connsiteX3" fmla="*/ 487122 w 2291168"/>
                <a:gd name="connsiteY3" fmla="*/ 0 h 499728"/>
                <a:gd name="connsiteX4" fmla="*/ 1778506 w 2291168"/>
                <a:gd name="connsiteY4" fmla="*/ 0 h 49972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91168" h="499728">
                  <a:moveTo>
                    <a:pt x="1778506" y="0"/>
                  </a:moveTo>
                  <a:lnTo>
                    <a:pt x="2291168" y="499728"/>
                  </a:lnTo>
                  <a:lnTo>
                    <a:pt x="0" y="499728"/>
                  </a:lnTo>
                  <a:lnTo>
                    <a:pt x="487122" y="0"/>
                  </a:lnTo>
                  <a:lnTo>
                    <a:pt x="1778506" y="0"/>
                  </a:lnTo>
                  <a:close/>
                </a:path>
              </a:pathLst>
            </a:custGeom>
            <a:solidFill>
              <a:srgbClr val="65C8D0"/>
            </a:solidFill>
            <a:ln>
              <a:solidFill>
                <a:srgbClr val="65C8D0"/>
              </a:solidFill>
            </a:ln>
          </p:spPr>
          <p:style>
            <a:lnRef idx="1">
              <a:schemeClr val="accent1"/>
            </a:lnRef>
            <a:fillRef idx="3">
              <a:schemeClr val="accent1"/>
            </a:fillRef>
            <a:effectRef idx="2">
              <a:schemeClr val="accent1"/>
            </a:effectRef>
            <a:fontRef idx="minor">
              <a:schemeClr val="lt1"/>
            </a:fontRef>
          </p:style>
          <p:txBody>
            <a:bodyPr wrap="square" rtlCol="0" anchor="ctr">
              <a:noAutofit/>
            </a:bodyPr>
            <a:lstStyle/>
            <a:p>
              <a:pPr algn="ctr"/>
              <a:endParaRPr lang="en-ZA" sz="1266" dirty="0">
                <a:solidFill>
                  <a:schemeClr val="tx1"/>
                </a:solidFill>
                <a:latin typeface="Tahoma" panose="020B0604030504040204" pitchFamily="34" charset="0"/>
                <a:ea typeface="Tahoma" panose="020B0604030504040204" pitchFamily="34" charset="0"/>
                <a:cs typeface="Tahoma" panose="020B0604030504040204" pitchFamily="34" charset="0"/>
              </a:endParaRPr>
            </a:p>
          </p:txBody>
        </p:sp>
        <p:sp>
          <p:nvSpPr>
            <p:cNvPr id="60" name="Freeform: Shape 59">
              <a:extLst>
                <a:ext uri="{FF2B5EF4-FFF2-40B4-BE49-F238E27FC236}">
                  <a16:creationId xmlns:a16="http://schemas.microsoft.com/office/drawing/2014/main" id="{03B6148E-A83F-42BB-BAD1-C1D118E60135}"/>
                </a:ext>
              </a:extLst>
            </p:cNvPr>
            <p:cNvSpPr/>
            <p:nvPr/>
          </p:nvSpPr>
          <p:spPr>
            <a:xfrm rot="18943914">
              <a:off x="5086999" y="3501351"/>
              <a:ext cx="351428" cy="1665491"/>
            </a:xfrm>
            <a:custGeom>
              <a:avLst/>
              <a:gdLst>
                <a:gd name="connsiteX0" fmla="*/ 0 w 499728"/>
                <a:gd name="connsiteY0" fmla="*/ 0 h 2368313"/>
                <a:gd name="connsiteX1" fmla="*/ 499728 w 499728"/>
                <a:gd name="connsiteY1" fmla="*/ 487121 h 2368313"/>
                <a:gd name="connsiteX2" fmla="*/ 499728 w 499728"/>
                <a:gd name="connsiteY2" fmla="*/ 1855652 h 2368313"/>
                <a:gd name="connsiteX3" fmla="*/ 0 w 499728"/>
                <a:gd name="connsiteY3" fmla="*/ 2368313 h 2368313"/>
                <a:gd name="connsiteX4" fmla="*/ 0 w 499728"/>
                <a:gd name="connsiteY4" fmla="*/ 0 h 236831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99728" h="2368313">
                  <a:moveTo>
                    <a:pt x="0" y="0"/>
                  </a:moveTo>
                  <a:lnTo>
                    <a:pt x="499728" y="487121"/>
                  </a:lnTo>
                  <a:lnTo>
                    <a:pt x="499728" y="1855652"/>
                  </a:lnTo>
                  <a:lnTo>
                    <a:pt x="0" y="2368313"/>
                  </a:lnTo>
                  <a:lnTo>
                    <a:pt x="0" y="0"/>
                  </a:lnTo>
                  <a:close/>
                </a:path>
              </a:pathLst>
            </a:custGeom>
            <a:solidFill>
              <a:schemeClr val="accent6"/>
            </a:solidFill>
            <a:ln>
              <a:solidFill>
                <a:schemeClr val="accent6"/>
              </a:solidFill>
            </a:ln>
          </p:spPr>
          <p:style>
            <a:lnRef idx="1">
              <a:schemeClr val="accent1"/>
            </a:lnRef>
            <a:fillRef idx="3">
              <a:schemeClr val="accent1"/>
            </a:fillRef>
            <a:effectRef idx="2">
              <a:schemeClr val="accent1"/>
            </a:effectRef>
            <a:fontRef idx="minor">
              <a:schemeClr val="lt1"/>
            </a:fontRef>
          </p:style>
          <p:txBody>
            <a:bodyPr wrap="square" rtlCol="0" anchor="ctr">
              <a:noAutofit/>
            </a:bodyPr>
            <a:lstStyle/>
            <a:p>
              <a:pPr algn="ctr"/>
              <a:endParaRPr lang="en-ZA" sz="1266" dirty="0">
                <a:solidFill>
                  <a:schemeClr val="tx1"/>
                </a:solidFill>
                <a:latin typeface="Tahoma" panose="020B0604030504040204" pitchFamily="34" charset="0"/>
                <a:ea typeface="Tahoma" panose="020B0604030504040204" pitchFamily="34" charset="0"/>
                <a:cs typeface="Tahoma" panose="020B0604030504040204" pitchFamily="34" charset="0"/>
              </a:endParaRPr>
            </a:p>
          </p:txBody>
        </p:sp>
        <p:sp>
          <p:nvSpPr>
            <p:cNvPr id="61" name="Freeform: Shape 60">
              <a:extLst>
                <a:ext uri="{FF2B5EF4-FFF2-40B4-BE49-F238E27FC236}">
                  <a16:creationId xmlns:a16="http://schemas.microsoft.com/office/drawing/2014/main" id="{C1B11211-4783-4E37-81F7-4FC5233A6614}"/>
                </a:ext>
              </a:extLst>
            </p:cNvPr>
            <p:cNvSpPr/>
            <p:nvPr/>
          </p:nvSpPr>
          <p:spPr>
            <a:xfrm rot="18943914">
              <a:off x="3811483" y="1301963"/>
              <a:ext cx="1739532" cy="1228832"/>
            </a:xfrm>
            <a:custGeom>
              <a:avLst/>
              <a:gdLst>
                <a:gd name="connsiteX0" fmla="*/ 1711681 w 2473598"/>
                <a:gd name="connsiteY0" fmla="*/ 0 h 1747388"/>
                <a:gd name="connsiteX1" fmla="*/ 2460721 w 2473598"/>
                <a:gd name="connsiteY1" fmla="*/ 730144 h 1747388"/>
                <a:gd name="connsiteX2" fmla="*/ 2473598 w 2473598"/>
                <a:gd name="connsiteY2" fmla="*/ 1738145 h 1747388"/>
                <a:gd name="connsiteX3" fmla="*/ 2464588 w 2473598"/>
                <a:gd name="connsiteY3" fmla="*/ 1747388 h 1747388"/>
                <a:gd name="connsiteX4" fmla="*/ 17616 w 2473598"/>
                <a:gd name="connsiteY4" fmla="*/ 1747388 h 1747388"/>
                <a:gd name="connsiteX5" fmla="*/ 12877 w 2473598"/>
                <a:gd name="connsiteY5" fmla="*/ 1742769 h 1747388"/>
                <a:gd name="connsiteX6" fmla="*/ 0 w 2473598"/>
                <a:gd name="connsiteY6" fmla="*/ 734767 h 1747388"/>
                <a:gd name="connsiteX7" fmla="*/ 703679 w 2473598"/>
                <a:gd name="connsiteY7" fmla="*/ 12877 h 1747388"/>
                <a:gd name="connsiteX8" fmla="*/ 1711681 w 2473598"/>
                <a:gd name="connsiteY8" fmla="*/ 0 h 17473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473598" h="1747388">
                  <a:moveTo>
                    <a:pt x="1711681" y="0"/>
                  </a:moveTo>
                  <a:lnTo>
                    <a:pt x="2460721" y="730144"/>
                  </a:lnTo>
                  <a:lnTo>
                    <a:pt x="2473598" y="1738145"/>
                  </a:lnTo>
                  <a:lnTo>
                    <a:pt x="2464588" y="1747388"/>
                  </a:lnTo>
                  <a:lnTo>
                    <a:pt x="17616" y="1747388"/>
                  </a:lnTo>
                  <a:lnTo>
                    <a:pt x="12877" y="1742769"/>
                  </a:lnTo>
                  <a:lnTo>
                    <a:pt x="0" y="734767"/>
                  </a:lnTo>
                  <a:lnTo>
                    <a:pt x="703679" y="12877"/>
                  </a:lnTo>
                  <a:lnTo>
                    <a:pt x="1711681" y="0"/>
                  </a:lnTo>
                  <a:close/>
                </a:path>
              </a:pathLst>
            </a:custGeom>
            <a:solidFill>
              <a:schemeClr val="bg1">
                <a:lumMod val="95000"/>
              </a:schemeClr>
            </a:solidFill>
            <a:ln>
              <a:solidFill>
                <a:schemeClr val="bg1"/>
              </a:solidFill>
            </a:ln>
            <a:effectLst>
              <a:outerShdw blurRad="533400" dist="38100" dir="2700000" algn="tl"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wrap="square" rtlCol="0" anchor="ctr">
              <a:noAutofit/>
            </a:bodyPr>
            <a:lstStyle/>
            <a:p>
              <a:pPr algn="ctr"/>
              <a:endParaRPr lang="en-ZA" sz="1266" dirty="0">
                <a:latin typeface="Tahoma" panose="020B0604030504040204" pitchFamily="34" charset="0"/>
                <a:ea typeface="Tahoma" panose="020B0604030504040204" pitchFamily="34" charset="0"/>
                <a:cs typeface="Tahoma" panose="020B0604030504040204" pitchFamily="34" charset="0"/>
              </a:endParaRPr>
            </a:p>
          </p:txBody>
        </p:sp>
        <p:sp>
          <p:nvSpPr>
            <p:cNvPr id="62" name="Freeform: Shape 61">
              <a:extLst>
                <a:ext uri="{FF2B5EF4-FFF2-40B4-BE49-F238E27FC236}">
                  <a16:creationId xmlns:a16="http://schemas.microsoft.com/office/drawing/2014/main" id="{95ADC203-64BA-4B3B-9291-C01109EC6689}"/>
                </a:ext>
              </a:extLst>
            </p:cNvPr>
            <p:cNvSpPr/>
            <p:nvPr/>
          </p:nvSpPr>
          <p:spPr>
            <a:xfrm rot="18943914">
              <a:off x="6966040" y="1101722"/>
              <a:ext cx="1304889" cy="1739050"/>
            </a:xfrm>
            <a:custGeom>
              <a:avLst/>
              <a:gdLst>
                <a:gd name="connsiteX0" fmla="*/ 1093623 w 1855540"/>
                <a:gd name="connsiteY0" fmla="*/ 0 h 2472913"/>
                <a:gd name="connsiteX1" fmla="*/ 1842663 w 1855540"/>
                <a:gd name="connsiteY1" fmla="*/ 730144 h 2472913"/>
                <a:gd name="connsiteX2" fmla="*/ 1855540 w 1855540"/>
                <a:gd name="connsiteY2" fmla="*/ 1738146 h 2472913"/>
                <a:gd name="connsiteX3" fmla="*/ 1151861 w 1855540"/>
                <a:gd name="connsiteY3" fmla="*/ 2460036 h 2472913"/>
                <a:gd name="connsiteX4" fmla="*/ 143859 w 1855540"/>
                <a:gd name="connsiteY4" fmla="*/ 2472913 h 2472913"/>
                <a:gd name="connsiteX5" fmla="*/ 0 w 1855540"/>
                <a:gd name="connsiteY5" fmla="*/ 2332683 h 2472913"/>
                <a:gd name="connsiteX6" fmla="*/ 0 w 1855540"/>
                <a:gd name="connsiteY6" fmla="*/ 100714 h 2472913"/>
                <a:gd name="connsiteX7" fmla="*/ 85621 w 1855540"/>
                <a:gd name="connsiteY7" fmla="*/ 12877 h 2472913"/>
                <a:gd name="connsiteX8" fmla="*/ 1093623 w 1855540"/>
                <a:gd name="connsiteY8" fmla="*/ 0 h 24729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855540" h="2472913">
                  <a:moveTo>
                    <a:pt x="1093623" y="0"/>
                  </a:moveTo>
                  <a:lnTo>
                    <a:pt x="1842663" y="730144"/>
                  </a:lnTo>
                  <a:lnTo>
                    <a:pt x="1855540" y="1738146"/>
                  </a:lnTo>
                  <a:lnTo>
                    <a:pt x="1151861" y="2460036"/>
                  </a:lnTo>
                  <a:lnTo>
                    <a:pt x="143859" y="2472913"/>
                  </a:lnTo>
                  <a:lnTo>
                    <a:pt x="0" y="2332683"/>
                  </a:lnTo>
                  <a:lnTo>
                    <a:pt x="0" y="100714"/>
                  </a:lnTo>
                  <a:lnTo>
                    <a:pt x="85621" y="12877"/>
                  </a:lnTo>
                  <a:lnTo>
                    <a:pt x="1093623" y="0"/>
                  </a:lnTo>
                  <a:close/>
                </a:path>
              </a:pathLst>
            </a:custGeom>
            <a:solidFill>
              <a:schemeClr val="bg1">
                <a:lumMod val="95000"/>
              </a:schemeClr>
            </a:solidFill>
            <a:ln>
              <a:solidFill>
                <a:schemeClr val="bg1"/>
              </a:solidFill>
            </a:ln>
            <a:effectLst>
              <a:outerShdw blurRad="533400" dist="38100" dir="2700000" algn="tl"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wrap="square" rtlCol="0" anchor="ctr">
              <a:noAutofit/>
            </a:bodyPr>
            <a:lstStyle/>
            <a:p>
              <a:pPr algn="ctr"/>
              <a:endParaRPr lang="en-ZA" sz="1266" dirty="0">
                <a:latin typeface="Tahoma" panose="020B0604030504040204" pitchFamily="34" charset="0"/>
                <a:ea typeface="Tahoma" panose="020B0604030504040204" pitchFamily="34" charset="0"/>
                <a:cs typeface="Tahoma" panose="020B0604030504040204" pitchFamily="34" charset="0"/>
              </a:endParaRPr>
            </a:p>
          </p:txBody>
        </p:sp>
        <p:sp>
          <p:nvSpPr>
            <p:cNvPr id="63" name="Freeform: Shape 62">
              <a:extLst>
                <a:ext uri="{FF2B5EF4-FFF2-40B4-BE49-F238E27FC236}">
                  <a16:creationId xmlns:a16="http://schemas.microsoft.com/office/drawing/2014/main" id="{CF66CF22-9B2F-4EB9-88A0-F498C9B8EEE5}"/>
                </a:ext>
              </a:extLst>
            </p:cNvPr>
            <p:cNvSpPr/>
            <p:nvPr/>
          </p:nvSpPr>
          <p:spPr>
            <a:xfrm rot="18943914">
              <a:off x="5702134" y="1548592"/>
              <a:ext cx="914014" cy="1028723"/>
            </a:xfrm>
            <a:custGeom>
              <a:avLst/>
              <a:gdLst>
                <a:gd name="connsiteX0" fmla="*/ 1299720 w 1299720"/>
                <a:gd name="connsiteY0" fmla="*/ 0 h 1462835"/>
                <a:gd name="connsiteX1" fmla="*/ 1299719 w 1299720"/>
                <a:gd name="connsiteY1" fmla="*/ 950174 h 1462835"/>
                <a:gd name="connsiteX2" fmla="*/ 799991 w 1299720"/>
                <a:gd name="connsiteY2" fmla="*/ 1462835 h 1462835"/>
                <a:gd name="connsiteX3" fmla="*/ 799991 w 1299720"/>
                <a:gd name="connsiteY3" fmla="*/ 499728 h 1462835"/>
                <a:gd name="connsiteX4" fmla="*/ 0 w 1299720"/>
                <a:gd name="connsiteY4" fmla="*/ 499728 h 1462835"/>
                <a:gd name="connsiteX5" fmla="*/ 487121 w 1299720"/>
                <a:gd name="connsiteY5" fmla="*/ 0 h 1462835"/>
                <a:gd name="connsiteX6" fmla="*/ 1299720 w 1299720"/>
                <a:gd name="connsiteY6" fmla="*/ 0 h 14628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99720" h="1462835">
                  <a:moveTo>
                    <a:pt x="1299720" y="0"/>
                  </a:moveTo>
                  <a:lnTo>
                    <a:pt x="1299719" y="950174"/>
                  </a:lnTo>
                  <a:lnTo>
                    <a:pt x="799991" y="1462835"/>
                  </a:lnTo>
                  <a:lnTo>
                    <a:pt x="799991" y="499728"/>
                  </a:lnTo>
                  <a:lnTo>
                    <a:pt x="0" y="499728"/>
                  </a:lnTo>
                  <a:lnTo>
                    <a:pt x="487121" y="0"/>
                  </a:lnTo>
                  <a:lnTo>
                    <a:pt x="1299720" y="0"/>
                  </a:lnTo>
                  <a:close/>
                </a:path>
              </a:pathLst>
            </a:custGeom>
            <a:solidFill>
              <a:schemeClr val="accent6"/>
            </a:solidFill>
            <a:ln>
              <a:solidFill>
                <a:schemeClr val="accent6"/>
              </a:solidFill>
            </a:ln>
          </p:spPr>
          <p:style>
            <a:lnRef idx="1">
              <a:schemeClr val="accent1"/>
            </a:lnRef>
            <a:fillRef idx="3">
              <a:schemeClr val="accent1"/>
            </a:fillRef>
            <a:effectRef idx="2">
              <a:schemeClr val="accent1"/>
            </a:effectRef>
            <a:fontRef idx="minor">
              <a:schemeClr val="lt1"/>
            </a:fontRef>
          </p:style>
          <p:txBody>
            <a:bodyPr wrap="square" rtlCol="0" anchor="ctr">
              <a:noAutofit/>
            </a:bodyPr>
            <a:lstStyle/>
            <a:p>
              <a:pPr algn="ctr"/>
              <a:endParaRPr lang="en-ZA" sz="1266" dirty="0">
                <a:solidFill>
                  <a:schemeClr val="tx1"/>
                </a:solidFill>
                <a:latin typeface="Tahoma" panose="020B0604030504040204" pitchFamily="34" charset="0"/>
                <a:ea typeface="Tahoma" panose="020B0604030504040204" pitchFamily="34" charset="0"/>
                <a:cs typeface="Tahoma" panose="020B0604030504040204" pitchFamily="34" charset="0"/>
              </a:endParaRPr>
            </a:p>
          </p:txBody>
        </p:sp>
        <p:sp>
          <p:nvSpPr>
            <p:cNvPr id="64" name="Freeform: Shape 63">
              <a:extLst>
                <a:ext uri="{FF2B5EF4-FFF2-40B4-BE49-F238E27FC236}">
                  <a16:creationId xmlns:a16="http://schemas.microsoft.com/office/drawing/2014/main" id="{9F715DA1-F924-4B0A-8F6F-8489334CDB3E}"/>
                </a:ext>
              </a:extLst>
            </p:cNvPr>
            <p:cNvSpPr/>
            <p:nvPr/>
          </p:nvSpPr>
          <p:spPr>
            <a:xfrm rot="18943914">
              <a:off x="4900330" y="2597930"/>
              <a:ext cx="1017721" cy="158789"/>
            </a:xfrm>
            <a:custGeom>
              <a:avLst/>
              <a:gdLst>
                <a:gd name="connsiteX0" fmla="*/ 1447190 w 1447190"/>
                <a:gd name="connsiteY0" fmla="*/ 0 h 225797"/>
                <a:gd name="connsiteX1" fmla="*/ 1239641 w 1447190"/>
                <a:gd name="connsiteY1" fmla="*/ 212920 h 225797"/>
                <a:gd name="connsiteX2" fmla="*/ 231640 w 1447190"/>
                <a:gd name="connsiteY2" fmla="*/ 225797 h 225797"/>
                <a:gd name="connsiteX3" fmla="*/ 0 w 1447190"/>
                <a:gd name="connsiteY3" fmla="*/ 0 h 225797"/>
                <a:gd name="connsiteX4" fmla="*/ 1447190 w 1447190"/>
                <a:gd name="connsiteY4" fmla="*/ 0 h 2257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47190" h="225797">
                  <a:moveTo>
                    <a:pt x="1447190" y="0"/>
                  </a:moveTo>
                  <a:lnTo>
                    <a:pt x="1239641" y="212920"/>
                  </a:lnTo>
                  <a:lnTo>
                    <a:pt x="231640" y="225797"/>
                  </a:lnTo>
                  <a:lnTo>
                    <a:pt x="0" y="0"/>
                  </a:lnTo>
                  <a:lnTo>
                    <a:pt x="1447190" y="0"/>
                  </a:lnTo>
                  <a:close/>
                </a:path>
              </a:pathLst>
            </a:custGeom>
            <a:solidFill>
              <a:schemeClr val="bg1">
                <a:lumMod val="95000"/>
              </a:schemeClr>
            </a:solidFill>
            <a:ln>
              <a:solidFill>
                <a:schemeClr val="bg1"/>
              </a:solidFill>
            </a:ln>
            <a:effectLst>
              <a:outerShdw blurRad="533400" dist="38100" dir="2700000" algn="tl"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wrap="square" rtlCol="0" anchor="ctr">
              <a:noAutofit/>
            </a:bodyPr>
            <a:lstStyle/>
            <a:p>
              <a:pPr algn="ctr"/>
              <a:endParaRPr lang="en-ZA" sz="1266" dirty="0">
                <a:latin typeface="Tahoma" panose="020B0604030504040204" pitchFamily="34" charset="0"/>
                <a:ea typeface="Tahoma" panose="020B0604030504040204" pitchFamily="34" charset="0"/>
                <a:cs typeface="Tahoma" panose="020B0604030504040204" pitchFamily="34" charset="0"/>
              </a:endParaRPr>
            </a:p>
          </p:txBody>
        </p:sp>
        <p:sp>
          <p:nvSpPr>
            <p:cNvPr id="65" name="Freeform: Shape 64">
              <a:extLst>
                <a:ext uri="{FF2B5EF4-FFF2-40B4-BE49-F238E27FC236}">
                  <a16:creationId xmlns:a16="http://schemas.microsoft.com/office/drawing/2014/main" id="{6053D2C1-5E4F-43D4-9A0D-0179EECFEA5A}"/>
                </a:ext>
              </a:extLst>
            </p:cNvPr>
            <p:cNvSpPr/>
            <p:nvPr/>
          </p:nvSpPr>
          <p:spPr>
            <a:xfrm rot="18943914">
              <a:off x="6824799" y="2263615"/>
              <a:ext cx="83214" cy="866523"/>
            </a:xfrm>
            <a:custGeom>
              <a:avLst/>
              <a:gdLst>
                <a:gd name="connsiteX0" fmla="*/ 118330 w 118330"/>
                <a:gd name="connsiteY0" fmla="*/ 0 h 1232187"/>
                <a:gd name="connsiteX1" fmla="*/ 118330 w 118330"/>
                <a:gd name="connsiteY1" fmla="*/ 1232187 h 1232187"/>
                <a:gd name="connsiteX2" fmla="*/ 12877 w 118330"/>
                <a:gd name="connsiteY2" fmla="*/ 1129394 h 1232187"/>
                <a:gd name="connsiteX3" fmla="*/ 0 w 118330"/>
                <a:gd name="connsiteY3" fmla="*/ 121393 h 1232187"/>
                <a:gd name="connsiteX4" fmla="*/ 118330 w 118330"/>
                <a:gd name="connsiteY4" fmla="*/ 0 h 123218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8330" h="1232187">
                  <a:moveTo>
                    <a:pt x="118330" y="0"/>
                  </a:moveTo>
                  <a:lnTo>
                    <a:pt x="118330" y="1232187"/>
                  </a:lnTo>
                  <a:lnTo>
                    <a:pt x="12877" y="1129394"/>
                  </a:lnTo>
                  <a:lnTo>
                    <a:pt x="0" y="121393"/>
                  </a:lnTo>
                  <a:lnTo>
                    <a:pt x="118330" y="0"/>
                  </a:lnTo>
                  <a:close/>
                </a:path>
              </a:pathLst>
            </a:custGeom>
            <a:solidFill>
              <a:schemeClr val="bg1">
                <a:lumMod val="95000"/>
              </a:schemeClr>
            </a:solidFill>
            <a:ln>
              <a:solidFill>
                <a:schemeClr val="bg1"/>
              </a:solidFill>
            </a:ln>
            <a:effectLst>
              <a:outerShdw blurRad="533400" dist="38100" dir="2700000" algn="tl"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wrap="square" rtlCol="0" anchor="ctr">
              <a:noAutofit/>
            </a:bodyPr>
            <a:lstStyle/>
            <a:p>
              <a:pPr algn="ctr"/>
              <a:endParaRPr lang="en-ZA" sz="1266" dirty="0">
                <a:latin typeface="Tahoma" panose="020B0604030504040204" pitchFamily="34" charset="0"/>
                <a:ea typeface="Tahoma" panose="020B0604030504040204" pitchFamily="34" charset="0"/>
                <a:cs typeface="Tahoma" panose="020B0604030504040204" pitchFamily="34" charset="0"/>
              </a:endParaRPr>
            </a:p>
          </p:txBody>
        </p:sp>
        <p:sp>
          <p:nvSpPr>
            <p:cNvPr id="66" name="Freeform: Shape 65">
              <a:extLst>
                <a:ext uri="{FF2B5EF4-FFF2-40B4-BE49-F238E27FC236}">
                  <a16:creationId xmlns:a16="http://schemas.microsoft.com/office/drawing/2014/main" id="{C331F319-1AF5-4363-944E-F2FA82763B33}"/>
                </a:ext>
              </a:extLst>
            </p:cNvPr>
            <p:cNvSpPr/>
            <p:nvPr/>
          </p:nvSpPr>
          <p:spPr>
            <a:xfrm rot="18943914">
              <a:off x="4305308" y="2902484"/>
              <a:ext cx="928197" cy="1024780"/>
            </a:xfrm>
            <a:custGeom>
              <a:avLst/>
              <a:gdLst>
                <a:gd name="connsiteX0" fmla="*/ 807227 w 1319888"/>
                <a:gd name="connsiteY0" fmla="*/ 0 h 1457228"/>
                <a:gd name="connsiteX1" fmla="*/ 1319888 w 1319888"/>
                <a:gd name="connsiteY1" fmla="*/ 499728 h 1457228"/>
                <a:gd name="connsiteX2" fmla="*/ 499728 w 1319888"/>
                <a:gd name="connsiteY2" fmla="*/ 499728 h 1457228"/>
                <a:gd name="connsiteX3" fmla="*/ 499728 w 1319888"/>
                <a:gd name="connsiteY3" fmla="*/ 1457228 h 1457228"/>
                <a:gd name="connsiteX4" fmla="*/ 0 w 1319888"/>
                <a:gd name="connsiteY4" fmla="*/ 970107 h 1457228"/>
                <a:gd name="connsiteX5" fmla="*/ 0 w 1319888"/>
                <a:gd name="connsiteY5" fmla="*/ 1 h 1457228"/>
                <a:gd name="connsiteX6" fmla="*/ 807227 w 1319888"/>
                <a:gd name="connsiteY6" fmla="*/ 0 h 14572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319888" h="1457228">
                  <a:moveTo>
                    <a:pt x="807227" y="0"/>
                  </a:moveTo>
                  <a:lnTo>
                    <a:pt x="1319888" y="499728"/>
                  </a:lnTo>
                  <a:lnTo>
                    <a:pt x="499728" y="499728"/>
                  </a:lnTo>
                  <a:lnTo>
                    <a:pt x="499728" y="1457228"/>
                  </a:lnTo>
                  <a:lnTo>
                    <a:pt x="0" y="970107"/>
                  </a:lnTo>
                  <a:lnTo>
                    <a:pt x="0" y="1"/>
                  </a:lnTo>
                  <a:lnTo>
                    <a:pt x="807227" y="0"/>
                  </a:lnTo>
                  <a:close/>
                </a:path>
              </a:pathLst>
            </a:custGeom>
            <a:solidFill>
              <a:srgbClr val="119971"/>
            </a:solidFill>
            <a:ln>
              <a:solidFill>
                <a:srgbClr val="119971"/>
              </a:solidFill>
            </a:ln>
          </p:spPr>
          <p:style>
            <a:lnRef idx="1">
              <a:schemeClr val="accent1"/>
            </a:lnRef>
            <a:fillRef idx="3">
              <a:schemeClr val="accent1"/>
            </a:fillRef>
            <a:effectRef idx="2">
              <a:schemeClr val="accent1"/>
            </a:effectRef>
            <a:fontRef idx="minor">
              <a:schemeClr val="lt1"/>
            </a:fontRef>
          </p:style>
          <p:txBody>
            <a:bodyPr wrap="square" rtlCol="0" anchor="ctr">
              <a:noAutofit/>
            </a:bodyPr>
            <a:lstStyle/>
            <a:p>
              <a:pPr algn="ctr"/>
              <a:endParaRPr lang="en-ZA" sz="1266" dirty="0">
                <a:solidFill>
                  <a:schemeClr val="tx1"/>
                </a:solidFill>
                <a:latin typeface="Tahoma" panose="020B0604030504040204" pitchFamily="34" charset="0"/>
                <a:ea typeface="Tahoma" panose="020B0604030504040204" pitchFamily="34" charset="0"/>
                <a:cs typeface="Tahoma" panose="020B0604030504040204" pitchFamily="34" charset="0"/>
              </a:endParaRPr>
            </a:p>
          </p:txBody>
        </p:sp>
        <p:sp>
          <p:nvSpPr>
            <p:cNvPr id="67" name="Freeform: Shape 66">
              <a:extLst>
                <a:ext uri="{FF2B5EF4-FFF2-40B4-BE49-F238E27FC236}">
                  <a16:creationId xmlns:a16="http://schemas.microsoft.com/office/drawing/2014/main" id="{CCDA8DF1-46C3-422D-861A-F0958DF4E233}"/>
                </a:ext>
              </a:extLst>
            </p:cNvPr>
            <p:cNvSpPr/>
            <p:nvPr/>
          </p:nvSpPr>
          <p:spPr>
            <a:xfrm rot="18943914">
              <a:off x="7008356" y="2912531"/>
              <a:ext cx="922955" cy="1002881"/>
            </a:xfrm>
            <a:custGeom>
              <a:avLst/>
              <a:gdLst>
                <a:gd name="connsiteX0" fmla="*/ 812706 w 1312434"/>
                <a:gd name="connsiteY0" fmla="*/ 0 h 1426087"/>
                <a:gd name="connsiteX1" fmla="*/ 1312434 w 1312434"/>
                <a:gd name="connsiteY1" fmla="*/ 487121 h 1426087"/>
                <a:gd name="connsiteX2" fmla="*/ 1312434 w 1312434"/>
                <a:gd name="connsiteY2" fmla="*/ 1426087 h 1426087"/>
                <a:gd name="connsiteX3" fmla="*/ 512662 w 1312434"/>
                <a:gd name="connsiteY3" fmla="*/ 1426086 h 1426087"/>
                <a:gd name="connsiteX4" fmla="*/ 0 w 1312434"/>
                <a:gd name="connsiteY4" fmla="*/ 926358 h 1426087"/>
                <a:gd name="connsiteX5" fmla="*/ 812706 w 1312434"/>
                <a:gd name="connsiteY5" fmla="*/ 926358 h 1426087"/>
                <a:gd name="connsiteX6" fmla="*/ 812706 w 1312434"/>
                <a:gd name="connsiteY6" fmla="*/ 0 h 14260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312434" h="1426087">
                  <a:moveTo>
                    <a:pt x="812706" y="0"/>
                  </a:moveTo>
                  <a:lnTo>
                    <a:pt x="1312434" y="487121"/>
                  </a:lnTo>
                  <a:lnTo>
                    <a:pt x="1312434" y="1426087"/>
                  </a:lnTo>
                  <a:lnTo>
                    <a:pt x="512662" y="1426086"/>
                  </a:lnTo>
                  <a:lnTo>
                    <a:pt x="0" y="926358"/>
                  </a:lnTo>
                  <a:lnTo>
                    <a:pt x="812706" y="926358"/>
                  </a:lnTo>
                  <a:lnTo>
                    <a:pt x="812706" y="0"/>
                  </a:lnTo>
                  <a:close/>
                </a:path>
              </a:pathLst>
            </a:custGeom>
            <a:solidFill>
              <a:srgbClr val="454649"/>
            </a:solidFill>
            <a:ln>
              <a:solidFill>
                <a:srgbClr val="454649"/>
              </a:solidFill>
            </a:ln>
          </p:spPr>
          <p:style>
            <a:lnRef idx="1">
              <a:schemeClr val="accent1"/>
            </a:lnRef>
            <a:fillRef idx="3">
              <a:schemeClr val="accent1"/>
            </a:fillRef>
            <a:effectRef idx="2">
              <a:schemeClr val="accent1"/>
            </a:effectRef>
            <a:fontRef idx="minor">
              <a:schemeClr val="lt1"/>
            </a:fontRef>
          </p:style>
          <p:txBody>
            <a:bodyPr wrap="square" rtlCol="0" anchor="ctr">
              <a:noAutofit/>
            </a:bodyPr>
            <a:lstStyle/>
            <a:p>
              <a:pPr algn="ctr"/>
              <a:endParaRPr lang="en-ZA" sz="1266" dirty="0">
                <a:solidFill>
                  <a:schemeClr val="tx1"/>
                </a:solidFill>
                <a:latin typeface="Tahoma" panose="020B0604030504040204" pitchFamily="34" charset="0"/>
                <a:ea typeface="Tahoma" panose="020B0604030504040204" pitchFamily="34" charset="0"/>
                <a:cs typeface="Tahoma" panose="020B0604030504040204" pitchFamily="34" charset="0"/>
              </a:endParaRPr>
            </a:p>
          </p:txBody>
        </p:sp>
        <p:sp>
          <p:nvSpPr>
            <p:cNvPr id="68" name="Freeform: Shape 67">
              <a:extLst>
                <a:ext uri="{FF2B5EF4-FFF2-40B4-BE49-F238E27FC236}">
                  <a16:creationId xmlns:a16="http://schemas.microsoft.com/office/drawing/2014/main" id="{CCDC0726-7E50-4578-BA9C-92EDFA1DC206}"/>
                </a:ext>
              </a:extLst>
            </p:cNvPr>
            <p:cNvSpPr/>
            <p:nvPr/>
          </p:nvSpPr>
          <p:spPr>
            <a:xfrm rot="18943914">
              <a:off x="6428552" y="4071209"/>
              <a:ext cx="908152" cy="104022"/>
            </a:xfrm>
            <a:custGeom>
              <a:avLst/>
              <a:gdLst>
                <a:gd name="connsiteX0" fmla="*/ 1139637 w 1291384"/>
                <a:gd name="connsiteY0" fmla="*/ 0 h 147919"/>
                <a:gd name="connsiteX1" fmla="*/ 1291384 w 1291384"/>
                <a:gd name="connsiteY1" fmla="*/ 147919 h 147919"/>
                <a:gd name="connsiteX2" fmla="*/ 0 w 1291384"/>
                <a:gd name="connsiteY2" fmla="*/ 147919 h 147919"/>
                <a:gd name="connsiteX3" fmla="*/ 131635 w 1291384"/>
                <a:gd name="connsiteY3" fmla="*/ 12877 h 147919"/>
                <a:gd name="connsiteX4" fmla="*/ 1139637 w 1291384"/>
                <a:gd name="connsiteY4" fmla="*/ 0 h 14791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91384" h="147919">
                  <a:moveTo>
                    <a:pt x="1139637" y="0"/>
                  </a:moveTo>
                  <a:lnTo>
                    <a:pt x="1291384" y="147919"/>
                  </a:lnTo>
                  <a:lnTo>
                    <a:pt x="0" y="147919"/>
                  </a:lnTo>
                  <a:lnTo>
                    <a:pt x="131635" y="12877"/>
                  </a:lnTo>
                  <a:lnTo>
                    <a:pt x="1139637" y="0"/>
                  </a:lnTo>
                  <a:close/>
                </a:path>
              </a:pathLst>
            </a:custGeom>
            <a:solidFill>
              <a:schemeClr val="bg1">
                <a:lumMod val="95000"/>
              </a:schemeClr>
            </a:solidFill>
            <a:ln>
              <a:solidFill>
                <a:schemeClr val="bg1"/>
              </a:solidFill>
            </a:ln>
            <a:effectLst>
              <a:outerShdw blurRad="533400" dist="38100" dir="2700000" algn="tl"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wrap="square" rtlCol="0" anchor="ctr">
              <a:noAutofit/>
            </a:bodyPr>
            <a:lstStyle/>
            <a:p>
              <a:pPr algn="ctr"/>
              <a:endParaRPr lang="en-ZA" sz="1266" dirty="0">
                <a:latin typeface="Tahoma" panose="020B0604030504040204" pitchFamily="34" charset="0"/>
                <a:ea typeface="Tahoma" panose="020B0604030504040204" pitchFamily="34" charset="0"/>
                <a:cs typeface="Tahoma" panose="020B0604030504040204" pitchFamily="34" charset="0"/>
              </a:endParaRPr>
            </a:p>
          </p:txBody>
        </p:sp>
        <p:sp>
          <p:nvSpPr>
            <p:cNvPr id="69" name="Freeform: Shape 68">
              <a:extLst>
                <a:ext uri="{FF2B5EF4-FFF2-40B4-BE49-F238E27FC236}">
                  <a16:creationId xmlns:a16="http://schemas.microsoft.com/office/drawing/2014/main" id="{D608313F-5CD7-4DBB-82F6-ABD8F65148F2}"/>
                </a:ext>
              </a:extLst>
            </p:cNvPr>
            <p:cNvSpPr/>
            <p:nvPr/>
          </p:nvSpPr>
          <p:spPr>
            <a:xfrm rot="18943914">
              <a:off x="6752055" y="4220539"/>
              <a:ext cx="1739532" cy="1283598"/>
            </a:xfrm>
            <a:custGeom>
              <a:avLst/>
              <a:gdLst>
                <a:gd name="connsiteX0" fmla="*/ 2376090 w 2473598"/>
                <a:gd name="connsiteY0" fmla="*/ 0 h 1825265"/>
                <a:gd name="connsiteX1" fmla="*/ 2460721 w 2473598"/>
                <a:gd name="connsiteY1" fmla="*/ 82496 h 1825265"/>
                <a:gd name="connsiteX2" fmla="*/ 2473598 w 2473598"/>
                <a:gd name="connsiteY2" fmla="*/ 1090498 h 1825265"/>
                <a:gd name="connsiteX3" fmla="*/ 1769919 w 2473598"/>
                <a:gd name="connsiteY3" fmla="*/ 1812388 h 1825265"/>
                <a:gd name="connsiteX4" fmla="*/ 761917 w 2473598"/>
                <a:gd name="connsiteY4" fmla="*/ 1825265 h 1825265"/>
                <a:gd name="connsiteX5" fmla="*/ 12877 w 2473598"/>
                <a:gd name="connsiteY5" fmla="*/ 1095122 h 1825265"/>
                <a:gd name="connsiteX6" fmla="*/ 0 w 2473598"/>
                <a:gd name="connsiteY6" fmla="*/ 87120 h 1825265"/>
                <a:gd name="connsiteX7" fmla="*/ 84922 w 2473598"/>
                <a:gd name="connsiteY7" fmla="*/ 0 h 1825265"/>
                <a:gd name="connsiteX8" fmla="*/ 2376090 w 2473598"/>
                <a:gd name="connsiteY8" fmla="*/ 0 h 18252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473598" h="1825265">
                  <a:moveTo>
                    <a:pt x="2376090" y="0"/>
                  </a:moveTo>
                  <a:lnTo>
                    <a:pt x="2460721" y="82496"/>
                  </a:lnTo>
                  <a:lnTo>
                    <a:pt x="2473598" y="1090498"/>
                  </a:lnTo>
                  <a:lnTo>
                    <a:pt x="1769919" y="1812388"/>
                  </a:lnTo>
                  <a:lnTo>
                    <a:pt x="761917" y="1825265"/>
                  </a:lnTo>
                  <a:lnTo>
                    <a:pt x="12877" y="1095122"/>
                  </a:lnTo>
                  <a:lnTo>
                    <a:pt x="0" y="87120"/>
                  </a:lnTo>
                  <a:lnTo>
                    <a:pt x="84922" y="0"/>
                  </a:lnTo>
                  <a:lnTo>
                    <a:pt x="2376090" y="0"/>
                  </a:lnTo>
                  <a:close/>
                </a:path>
              </a:pathLst>
            </a:custGeom>
            <a:solidFill>
              <a:schemeClr val="bg1">
                <a:lumMod val="95000"/>
              </a:schemeClr>
            </a:solidFill>
            <a:ln>
              <a:solidFill>
                <a:schemeClr val="bg1"/>
              </a:solidFill>
            </a:ln>
            <a:effectLst>
              <a:outerShdw blurRad="533400" dist="38100" dir="2700000" algn="tl"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wrap="square" rtlCol="0" anchor="ctr">
              <a:noAutofit/>
            </a:bodyPr>
            <a:lstStyle/>
            <a:p>
              <a:pPr algn="ctr"/>
              <a:endParaRPr lang="en-ZA" sz="1266" dirty="0">
                <a:latin typeface="Tahoma" panose="020B0604030504040204" pitchFamily="34" charset="0"/>
                <a:ea typeface="Tahoma" panose="020B0604030504040204" pitchFamily="34" charset="0"/>
                <a:cs typeface="Tahoma" panose="020B0604030504040204" pitchFamily="34" charset="0"/>
              </a:endParaRPr>
            </a:p>
          </p:txBody>
        </p:sp>
        <p:sp>
          <p:nvSpPr>
            <p:cNvPr id="70" name="Freeform: Shape 69">
              <a:extLst>
                <a:ext uri="{FF2B5EF4-FFF2-40B4-BE49-F238E27FC236}">
                  <a16:creationId xmlns:a16="http://schemas.microsoft.com/office/drawing/2014/main" id="{3DD17020-B315-4A9C-B5DD-3BFB68359D46}"/>
                </a:ext>
              </a:extLst>
            </p:cNvPr>
            <p:cNvSpPr/>
            <p:nvPr/>
          </p:nvSpPr>
          <p:spPr>
            <a:xfrm rot="18943914">
              <a:off x="4047807" y="4015086"/>
              <a:ext cx="1256963" cy="1739050"/>
            </a:xfrm>
            <a:custGeom>
              <a:avLst/>
              <a:gdLst>
                <a:gd name="connsiteX0" fmla="*/ 1711681 w 1787390"/>
                <a:gd name="connsiteY0" fmla="*/ 0 h 2472913"/>
                <a:gd name="connsiteX1" fmla="*/ 1787390 w 1787390"/>
                <a:gd name="connsiteY1" fmla="*/ 73800 h 2472913"/>
                <a:gd name="connsiteX2" fmla="*/ 1787390 w 1787390"/>
                <a:gd name="connsiteY2" fmla="*/ 2442113 h 2472913"/>
                <a:gd name="connsiteX3" fmla="*/ 1769919 w 1787390"/>
                <a:gd name="connsiteY3" fmla="*/ 2460036 h 2472913"/>
                <a:gd name="connsiteX4" fmla="*/ 761917 w 1787390"/>
                <a:gd name="connsiteY4" fmla="*/ 2472913 h 2472913"/>
                <a:gd name="connsiteX5" fmla="*/ 12877 w 1787390"/>
                <a:gd name="connsiteY5" fmla="*/ 1742769 h 2472913"/>
                <a:gd name="connsiteX6" fmla="*/ 0 w 1787390"/>
                <a:gd name="connsiteY6" fmla="*/ 734768 h 2472913"/>
                <a:gd name="connsiteX7" fmla="*/ 703679 w 1787390"/>
                <a:gd name="connsiteY7" fmla="*/ 12877 h 2472913"/>
                <a:gd name="connsiteX8" fmla="*/ 1711681 w 1787390"/>
                <a:gd name="connsiteY8" fmla="*/ 0 h 24729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787390" h="2472913">
                  <a:moveTo>
                    <a:pt x="1711681" y="0"/>
                  </a:moveTo>
                  <a:lnTo>
                    <a:pt x="1787390" y="73800"/>
                  </a:lnTo>
                  <a:lnTo>
                    <a:pt x="1787390" y="2442113"/>
                  </a:lnTo>
                  <a:lnTo>
                    <a:pt x="1769919" y="2460036"/>
                  </a:lnTo>
                  <a:lnTo>
                    <a:pt x="761917" y="2472913"/>
                  </a:lnTo>
                  <a:lnTo>
                    <a:pt x="12877" y="1742769"/>
                  </a:lnTo>
                  <a:lnTo>
                    <a:pt x="0" y="734768"/>
                  </a:lnTo>
                  <a:lnTo>
                    <a:pt x="703679" y="12877"/>
                  </a:lnTo>
                  <a:lnTo>
                    <a:pt x="1711681" y="0"/>
                  </a:lnTo>
                  <a:close/>
                </a:path>
              </a:pathLst>
            </a:custGeom>
            <a:solidFill>
              <a:schemeClr val="bg1">
                <a:lumMod val="95000"/>
              </a:schemeClr>
            </a:solidFill>
            <a:ln>
              <a:solidFill>
                <a:schemeClr val="bg1"/>
              </a:solidFill>
            </a:ln>
            <a:effectLst>
              <a:outerShdw blurRad="533400" dist="38100" dir="2700000" algn="tl"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wrap="square" rtlCol="0" anchor="ctr">
              <a:noAutofit/>
            </a:bodyPr>
            <a:lstStyle/>
            <a:p>
              <a:pPr algn="ctr"/>
              <a:endParaRPr lang="en-ZA" sz="1266" dirty="0">
                <a:latin typeface="Tahoma" panose="020B0604030504040204" pitchFamily="34" charset="0"/>
                <a:ea typeface="Tahoma" panose="020B0604030504040204" pitchFamily="34" charset="0"/>
                <a:cs typeface="Tahoma" panose="020B0604030504040204" pitchFamily="34" charset="0"/>
              </a:endParaRPr>
            </a:p>
          </p:txBody>
        </p:sp>
        <p:sp>
          <p:nvSpPr>
            <p:cNvPr id="71" name="Freeform: Shape 70">
              <a:extLst>
                <a:ext uri="{FF2B5EF4-FFF2-40B4-BE49-F238E27FC236}">
                  <a16:creationId xmlns:a16="http://schemas.microsoft.com/office/drawing/2014/main" id="{FE4902A3-786E-4F30-BF58-EDEC7FBB9E74}"/>
                </a:ext>
              </a:extLst>
            </p:cNvPr>
            <p:cNvSpPr/>
            <p:nvPr/>
          </p:nvSpPr>
          <p:spPr>
            <a:xfrm rot="18943914">
              <a:off x="5363654" y="3678042"/>
              <a:ext cx="131140" cy="962405"/>
            </a:xfrm>
            <a:custGeom>
              <a:avLst/>
              <a:gdLst>
                <a:gd name="connsiteX0" fmla="*/ 0 w 186480"/>
                <a:gd name="connsiteY0" fmla="*/ 0 h 1368531"/>
                <a:gd name="connsiteX1" fmla="*/ 173603 w 186480"/>
                <a:gd name="connsiteY1" fmla="*/ 169223 h 1368531"/>
                <a:gd name="connsiteX2" fmla="*/ 186480 w 186480"/>
                <a:gd name="connsiteY2" fmla="*/ 1177225 h 1368531"/>
                <a:gd name="connsiteX3" fmla="*/ 0 w 186480"/>
                <a:gd name="connsiteY3" fmla="*/ 1368531 h 1368531"/>
                <a:gd name="connsiteX4" fmla="*/ 0 w 186480"/>
                <a:gd name="connsiteY4" fmla="*/ 0 h 136853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6480" h="1368531">
                  <a:moveTo>
                    <a:pt x="0" y="0"/>
                  </a:moveTo>
                  <a:lnTo>
                    <a:pt x="173603" y="169223"/>
                  </a:lnTo>
                  <a:lnTo>
                    <a:pt x="186480" y="1177225"/>
                  </a:lnTo>
                  <a:lnTo>
                    <a:pt x="0" y="1368531"/>
                  </a:lnTo>
                  <a:lnTo>
                    <a:pt x="0" y="0"/>
                  </a:lnTo>
                  <a:close/>
                </a:path>
              </a:pathLst>
            </a:custGeom>
            <a:solidFill>
              <a:schemeClr val="bg1">
                <a:lumMod val="95000"/>
              </a:schemeClr>
            </a:solidFill>
            <a:ln>
              <a:solidFill>
                <a:schemeClr val="bg1"/>
              </a:solidFill>
            </a:ln>
            <a:effectLst>
              <a:outerShdw blurRad="533400" dist="38100" dir="2700000" algn="tl"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wrap="square" rtlCol="0" anchor="ctr">
              <a:noAutofit/>
            </a:bodyPr>
            <a:lstStyle/>
            <a:p>
              <a:pPr algn="ctr"/>
              <a:endParaRPr lang="en-ZA" sz="1266" dirty="0">
                <a:latin typeface="Tahoma" panose="020B0604030504040204" pitchFamily="34" charset="0"/>
                <a:ea typeface="Tahoma" panose="020B0604030504040204" pitchFamily="34" charset="0"/>
                <a:cs typeface="Tahoma" panose="020B0604030504040204" pitchFamily="34" charset="0"/>
              </a:endParaRPr>
            </a:p>
          </p:txBody>
        </p:sp>
        <p:sp>
          <p:nvSpPr>
            <p:cNvPr id="72" name="Freeform: Shape 71">
              <a:extLst>
                <a:ext uri="{FF2B5EF4-FFF2-40B4-BE49-F238E27FC236}">
                  <a16:creationId xmlns:a16="http://schemas.microsoft.com/office/drawing/2014/main" id="{18B98494-4596-40A1-8577-942094B8D1AE}"/>
                </a:ext>
              </a:extLst>
            </p:cNvPr>
            <p:cNvSpPr/>
            <p:nvPr/>
          </p:nvSpPr>
          <p:spPr>
            <a:xfrm rot="18943914">
              <a:off x="5638381" y="4306513"/>
              <a:ext cx="1028825" cy="910941"/>
            </a:xfrm>
            <a:custGeom>
              <a:avLst/>
              <a:gdLst>
                <a:gd name="connsiteX0" fmla="*/ 1462979 w 1462979"/>
                <a:gd name="connsiteY0" fmla="*/ 795621 h 1295349"/>
                <a:gd name="connsiteX1" fmla="*/ 975857 w 1462979"/>
                <a:gd name="connsiteY1" fmla="*/ 1295349 h 1295349"/>
                <a:gd name="connsiteX2" fmla="*/ 0 w 1462979"/>
                <a:gd name="connsiteY2" fmla="*/ 1295349 h 1295349"/>
                <a:gd name="connsiteX3" fmla="*/ 0 w 1462979"/>
                <a:gd name="connsiteY3" fmla="*/ 512661 h 1295349"/>
                <a:gd name="connsiteX4" fmla="*/ 499728 w 1462979"/>
                <a:gd name="connsiteY4" fmla="*/ 0 h 1295349"/>
                <a:gd name="connsiteX5" fmla="*/ 499728 w 1462979"/>
                <a:gd name="connsiteY5" fmla="*/ 795621 h 1295349"/>
                <a:gd name="connsiteX6" fmla="*/ 1462979 w 1462979"/>
                <a:gd name="connsiteY6" fmla="*/ 795621 h 1295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462979" h="1295349">
                  <a:moveTo>
                    <a:pt x="1462979" y="795621"/>
                  </a:moveTo>
                  <a:lnTo>
                    <a:pt x="975857" y="1295349"/>
                  </a:lnTo>
                  <a:lnTo>
                    <a:pt x="0" y="1295349"/>
                  </a:lnTo>
                  <a:lnTo>
                    <a:pt x="0" y="512661"/>
                  </a:lnTo>
                  <a:lnTo>
                    <a:pt x="499728" y="0"/>
                  </a:lnTo>
                  <a:lnTo>
                    <a:pt x="499728" y="795621"/>
                  </a:lnTo>
                  <a:lnTo>
                    <a:pt x="1462979" y="795621"/>
                  </a:lnTo>
                  <a:close/>
                </a:path>
              </a:pathLst>
            </a:custGeom>
            <a:solidFill>
              <a:srgbClr val="00797C"/>
            </a:solidFill>
            <a:ln>
              <a:solidFill>
                <a:srgbClr val="00797C"/>
              </a:solidFill>
            </a:ln>
          </p:spPr>
          <p:style>
            <a:lnRef idx="1">
              <a:schemeClr val="accent1"/>
            </a:lnRef>
            <a:fillRef idx="3">
              <a:schemeClr val="accent1"/>
            </a:fillRef>
            <a:effectRef idx="2">
              <a:schemeClr val="accent1"/>
            </a:effectRef>
            <a:fontRef idx="minor">
              <a:schemeClr val="lt1"/>
            </a:fontRef>
          </p:style>
          <p:txBody>
            <a:bodyPr wrap="square" rtlCol="0" anchor="ctr">
              <a:noAutofit/>
            </a:bodyPr>
            <a:lstStyle/>
            <a:p>
              <a:pPr algn="ctr"/>
              <a:endParaRPr lang="en-ZA" sz="1266" dirty="0">
                <a:solidFill>
                  <a:schemeClr val="tx1"/>
                </a:solidFill>
                <a:latin typeface="Tahoma" panose="020B0604030504040204" pitchFamily="34" charset="0"/>
                <a:ea typeface="Tahoma" panose="020B0604030504040204" pitchFamily="34" charset="0"/>
                <a:cs typeface="Tahoma" panose="020B0604030504040204" pitchFamily="34" charset="0"/>
              </a:endParaRPr>
            </a:p>
          </p:txBody>
        </p:sp>
        <p:sp>
          <p:nvSpPr>
            <p:cNvPr id="73" name="Flowchart: Connector 72">
              <a:extLst>
                <a:ext uri="{FF2B5EF4-FFF2-40B4-BE49-F238E27FC236}">
                  <a16:creationId xmlns:a16="http://schemas.microsoft.com/office/drawing/2014/main" id="{8F3AD1DD-044E-47F7-8AC5-F85A33063C8D}"/>
                </a:ext>
              </a:extLst>
            </p:cNvPr>
            <p:cNvSpPr/>
            <p:nvPr/>
          </p:nvSpPr>
          <p:spPr>
            <a:xfrm>
              <a:off x="4629655" y="2600415"/>
              <a:ext cx="3110373" cy="1819389"/>
            </a:xfrm>
            <a:prstGeom prst="flowChartConnector">
              <a:avLst/>
            </a:prstGeom>
            <a:noFill/>
            <a:ln>
              <a:noFill/>
            </a:ln>
          </p:spPr>
          <p:style>
            <a:lnRef idx="0">
              <a:scrgbClr r="0" g="0" b="0"/>
            </a:lnRef>
            <a:fillRef idx="0">
              <a:scrgbClr r="0" g="0" b="0"/>
            </a:fillRef>
            <a:effectRef idx="0">
              <a:scrgbClr r="0" g="0" b="0"/>
            </a:effectRef>
            <a:fontRef idx="minor">
              <a:schemeClr val="accent3"/>
            </a:fontRef>
          </p:style>
          <p:txBody>
            <a:bodyPr rtlCol="0" anchor="ctr"/>
            <a:lstStyle/>
            <a:p>
              <a:pPr algn="ctr">
                <a:defRPr/>
              </a:pPr>
              <a:r>
                <a:rPr lang="en-ZA" sz="2000" dirty="0">
                  <a:ln w="0"/>
                  <a:solidFill>
                    <a:schemeClr val="tx1"/>
                  </a:solidFill>
                  <a:effectLst>
                    <a:outerShdw blurRad="38100" dist="19050" dir="2700000" algn="tl" rotWithShape="0">
                      <a:schemeClr val="dk1">
                        <a:alpha val="40000"/>
                      </a:schemeClr>
                    </a:outerShdw>
                  </a:effectLst>
                  <a:latin typeface="Tahoma" panose="020B0604030504040204" pitchFamily="34" charset="0"/>
                  <a:ea typeface="Tahoma" panose="020B0604030504040204" pitchFamily="34" charset="0"/>
                  <a:cs typeface="Tahoma" panose="020B0604030504040204" pitchFamily="34" charset="0"/>
                </a:rPr>
                <a:t>8 CHAMBERS REPRESENTING EACH SUB-SECTOR </a:t>
              </a:r>
            </a:p>
          </p:txBody>
        </p:sp>
        <p:pic>
          <p:nvPicPr>
            <p:cNvPr id="74" name="Picture 73">
              <a:extLst>
                <a:ext uri="{FF2B5EF4-FFF2-40B4-BE49-F238E27FC236}">
                  <a16:creationId xmlns:a16="http://schemas.microsoft.com/office/drawing/2014/main" id="{C411163D-D2B5-4D60-99DB-81D9DA304DF8}"/>
                </a:ext>
              </a:extLst>
            </p:cNvPr>
            <p:cNvPicPr>
              <a:picLocks noChangeAspect="1"/>
            </p:cNvPicPr>
            <p:nvPr/>
          </p:nvPicPr>
          <p:blipFill rotWithShape="1">
            <a:blip r:embed="rId2"/>
            <a:srcRect l="25709" t="587" r="51085" b="74720"/>
            <a:stretch/>
          </p:blipFill>
          <p:spPr>
            <a:xfrm>
              <a:off x="5790426" y="58226"/>
              <a:ext cx="753556" cy="807125"/>
            </a:xfrm>
            <a:prstGeom prst="rect">
              <a:avLst/>
            </a:prstGeom>
          </p:spPr>
        </p:pic>
        <p:sp>
          <p:nvSpPr>
            <p:cNvPr id="75" name="TextBox 74">
              <a:extLst>
                <a:ext uri="{FF2B5EF4-FFF2-40B4-BE49-F238E27FC236}">
                  <a16:creationId xmlns:a16="http://schemas.microsoft.com/office/drawing/2014/main" id="{472A917D-595F-496D-BB22-0327414AF9E8}"/>
                </a:ext>
              </a:extLst>
            </p:cNvPr>
            <p:cNvSpPr txBox="1"/>
            <p:nvPr/>
          </p:nvSpPr>
          <p:spPr>
            <a:xfrm>
              <a:off x="5721897" y="988027"/>
              <a:ext cx="1097331" cy="217015"/>
            </a:xfrm>
            <a:prstGeom prst="rect">
              <a:avLst/>
            </a:prstGeom>
            <a:noFill/>
          </p:spPr>
          <p:txBody>
            <a:bodyPr wrap="square" rtlCol="0">
              <a:spAutoFit/>
            </a:bodyPr>
            <a:lstStyle/>
            <a:p>
              <a:r>
                <a:rPr lang="en-ZA" sz="1100" b="1" i="0" u="none" strike="noStrike" dirty="0">
                  <a:solidFill>
                    <a:srgbClr val="000000"/>
                  </a:solidFill>
                  <a:effectLst/>
                  <a:latin typeface="Tahoma" panose="020B0604030504040204" pitchFamily="34" charset="0"/>
                  <a:ea typeface="Tahoma" panose="020B0604030504040204" pitchFamily="34" charset="0"/>
                  <a:cs typeface="Tahoma" panose="020B0604030504040204" pitchFamily="34" charset="0"/>
                </a:rPr>
                <a:t>AEROSPACE</a:t>
              </a:r>
            </a:p>
          </p:txBody>
        </p:sp>
        <p:pic>
          <p:nvPicPr>
            <p:cNvPr id="76" name="Picture 75">
              <a:extLst>
                <a:ext uri="{FF2B5EF4-FFF2-40B4-BE49-F238E27FC236}">
                  <a16:creationId xmlns:a16="http://schemas.microsoft.com/office/drawing/2014/main" id="{239E7A57-83EE-4643-8E3C-CE7E171089B5}"/>
                </a:ext>
              </a:extLst>
            </p:cNvPr>
            <p:cNvPicPr>
              <a:picLocks noChangeAspect="1"/>
            </p:cNvPicPr>
            <p:nvPr/>
          </p:nvPicPr>
          <p:blipFill rotWithShape="1">
            <a:blip r:embed="rId2"/>
            <a:srcRect l="25768" t="24938" r="53578" b="52023"/>
            <a:stretch/>
          </p:blipFill>
          <p:spPr>
            <a:xfrm>
              <a:off x="7140115" y="1370032"/>
              <a:ext cx="718164" cy="806400"/>
            </a:xfrm>
            <a:prstGeom prst="rect">
              <a:avLst/>
            </a:prstGeom>
          </p:spPr>
        </p:pic>
        <p:sp>
          <p:nvSpPr>
            <p:cNvPr id="77" name="TextBox 76">
              <a:extLst>
                <a:ext uri="{FF2B5EF4-FFF2-40B4-BE49-F238E27FC236}">
                  <a16:creationId xmlns:a16="http://schemas.microsoft.com/office/drawing/2014/main" id="{9C970FAD-31DF-45AD-84F3-2E949EEA96F0}"/>
                </a:ext>
              </a:extLst>
            </p:cNvPr>
            <p:cNvSpPr txBox="1"/>
            <p:nvPr/>
          </p:nvSpPr>
          <p:spPr>
            <a:xfrm>
              <a:off x="6989794" y="2126770"/>
              <a:ext cx="1143120" cy="382967"/>
            </a:xfrm>
            <a:prstGeom prst="rect">
              <a:avLst/>
            </a:prstGeom>
            <a:noFill/>
          </p:spPr>
          <p:txBody>
            <a:bodyPr wrap="square" rtlCol="0">
              <a:spAutoFit/>
            </a:bodyPr>
            <a:lstStyle/>
            <a:p>
              <a:pPr algn="ctr"/>
              <a:r>
                <a:rPr lang="en-ZA" sz="1200" b="1" i="0" u="none" strike="noStrike" dirty="0">
                  <a:solidFill>
                    <a:srgbClr val="000000"/>
                  </a:solidFill>
                  <a:effectLst/>
                  <a:latin typeface="Tahoma" panose="020B0604030504040204" pitchFamily="34" charset="0"/>
                  <a:ea typeface="Tahoma" panose="020B0604030504040204" pitchFamily="34" charset="0"/>
                  <a:cs typeface="Tahoma" panose="020B0604030504040204" pitchFamily="34" charset="0"/>
                </a:rPr>
                <a:t>FORWARDING &amp; CLEARING</a:t>
              </a:r>
            </a:p>
          </p:txBody>
        </p:sp>
        <p:pic>
          <p:nvPicPr>
            <p:cNvPr id="78" name="Picture 77">
              <a:extLst>
                <a:ext uri="{FF2B5EF4-FFF2-40B4-BE49-F238E27FC236}">
                  <a16:creationId xmlns:a16="http://schemas.microsoft.com/office/drawing/2014/main" id="{6C23C092-FB92-4949-AB57-2CBD92BACC5C}"/>
                </a:ext>
              </a:extLst>
            </p:cNvPr>
            <p:cNvPicPr>
              <a:picLocks noChangeAspect="1"/>
            </p:cNvPicPr>
            <p:nvPr/>
          </p:nvPicPr>
          <p:blipFill rotWithShape="1">
            <a:blip r:embed="rId2"/>
            <a:srcRect l="25822" t="47537" r="52726" b="29423"/>
            <a:stretch/>
          </p:blipFill>
          <p:spPr>
            <a:xfrm>
              <a:off x="8411185" y="3258413"/>
              <a:ext cx="745900" cy="806400"/>
            </a:xfrm>
            <a:prstGeom prst="rect">
              <a:avLst/>
            </a:prstGeom>
          </p:spPr>
        </p:pic>
        <p:sp>
          <p:nvSpPr>
            <p:cNvPr id="79" name="TextBox 78">
              <a:extLst>
                <a:ext uri="{FF2B5EF4-FFF2-40B4-BE49-F238E27FC236}">
                  <a16:creationId xmlns:a16="http://schemas.microsoft.com/office/drawing/2014/main" id="{10690F74-AC24-4637-802A-4768665CE952}"/>
                </a:ext>
              </a:extLst>
            </p:cNvPr>
            <p:cNvSpPr txBox="1"/>
            <p:nvPr/>
          </p:nvSpPr>
          <p:spPr>
            <a:xfrm>
              <a:off x="8074382" y="2791434"/>
              <a:ext cx="1379905" cy="382967"/>
            </a:xfrm>
            <a:prstGeom prst="rect">
              <a:avLst/>
            </a:prstGeom>
            <a:noFill/>
          </p:spPr>
          <p:txBody>
            <a:bodyPr wrap="square" rtlCol="0">
              <a:spAutoFit/>
            </a:bodyPr>
            <a:lstStyle/>
            <a:p>
              <a:pPr algn="ctr"/>
              <a:r>
                <a:rPr lang="en-ZA" sz="1200" b="1" i="0" u="none" strike="noStrike" dirty="0">
                  <a:solidFill>
                    <a:srgbClr val="000000"/>
                  </a:solidFill>
                  <a:effectLst/>
                  <a:latin typeface="Tahoma" panose="020B0604030504040204" pitchFamily="34" charset="0"/>
                  <a:ea typeface="Tahoma" panose="020B0604030504040204" pitchFamily="34" charset="0"/>
                  <a:cs typeface="Tahoma" panose="020B0604030504040204" pitchFamily="34" charset="0"/>
                </a:rPr>
                <a:t>FREIGHT HANDLING</a:t>
              </a:r>
            </a:p>
          </p:txBody>
        </p:sp>
        <p:sp>
          <p:nvSpPr>
            <p:cNvPr id="80" name="TextBox 79">
              <a:extLst>
                <a:ext uri="{FF2B5EF4-FFF2-40B4-BE49-F238E27FC236}">
                  <a16:creationId xmlns:a16="http://schemas.microsoft.com/office/drawing/2014/main" id="{0E84A0D2-559B-4B28-9972-A7844573DFD4}"/>
                </a:ext>
              </a:extLst>
            </p:cNvPr>
            <p:cNvSpPr txBox="1"/>
            <p:nvPr/>
          </p:nvSpPr>
          <p:spPr>
            <a:xfrm>
              <a:off x="7123635" y="4365539"/>
              <a:ext cx="1028277" cy="229780"/>
            </a:xfrm>
            <a:prstGeom prst="rect">
              <a:avLst/>
            </a:prstGeom>
            <a:noFill/>
          </p:spPr>
          <p:txBody>
            <a:bodyPr wrap="square" rtlCol="0">
              <a:spAutoFit/>
            </a:bodyPr>
            <a:lstStyle/>
            <a:p>
              <a:r>
                <a:rPr lang="en-ZA" sz="1200" b="1" i="0" u="none" strike="noStrike" dirty="0">
                  <a:solidFill>
                    <a:srgbClr val="000000"/>
                  </a:solidFill>
                  <a:effectLst/>
                  <a:latin typeface="Tahoma" panose="020B0604030504040204" pitchFamily="34" charset="0"/>
                  <a:ea typeface="Tahoma" panose="020B0604030504040204" pitchFamily="34" charset="0"/>
                  <a:cs typeface="Tahoma" panose="020B0604030504040204" pitchFamily="34" charset="0"/>
                </a:rPr>
                <a:t>MARITIME</a:t>
              </a:r>
            </a:p>
          </p:txBody>
        </p:sp>
        <p:pic>
          <p:nvPicPr>
            <p:cNvPr id="81" name="Picture 80">
              <a:extLst>
                <a:ext uri="{FF2B5EF4-FFF2-40B4-BE49-F238E27FC236}">
                  <a16:creationId xmlns:a16="http://schemas.microsoft.com/office/drawing/2014/main" id="{8CF89233-303D-43FD-AF51-3A2D0FDA2A84}"/>
                </a:ext>
              </a:extLst>
            </p:cNvPr>
            <p:cNvPicPr>
              <a:picLocks noChangeAspect="1"/>
            </p:cNvPicPr>
            <p:nvPr/>
          </p:nvPicPr>
          <p:blipFill rotWithShape="1">
            <a:blip r:embed="rId2"/>
            <a:srcRect l="47898" t="1685" r="30920" b="74696"/>
            <a:stretch/>
          </p:blipFill>
          <p:spPr>
            <a:xfrm>
              <a:off x="5780132" y="5989030"/>
              <a:ext cx="718456" cy="806400"/>
            </a:xfrm>
            <a:prstGeom prst="rect">
              <a:avLst/>
            </a:prstGeom>
          </p:spPr>
        </p:pic>
        <p:sp>
          <p:nvSpPr>
            <p:cNvPr id="82" name="TextBox 81">
              <a:extLst>
                <a:ext uri="{FF2B5EF4-FFF2-40B4-BE49-F238E27FC236}">
                  <a16:creationId xmlns:a16="http://schemas.microsoft.com/office/drawing/2014/main" id="{CB6E1240-CCBA-4461-A00E-3D1639E92438}"/>
                </a:ext>
              </a:extLst>
            </p:cNvPr>
            <p:cNvSpPr txBox="1"/>
            <p:nvPr/>
          </p:nvSpPr>
          <p:spPr>
            <a:xfrm>
              <a:off x="5917149" y="5630020"/>
              <a:ext cx="686523" cy="229780"/>
            </a:xfrm>
            <a:prstGeom prst="rect">
              <a:avLst/>
            </a:prstGeom>
            <a:noFill/>
          </p:spPr>
          <p:txBody>
            <a:bodyPr wrap="square">
              <a:spAutoFit/>
            </a:bodyPr>
            <a:lstStyle/>
            <a:p>
              <a:r>
                <a:rPr lang="en-ZA" sz="1200" b="1" i="0" u="none" strike="noStrike" dirty="0">
                  <a:solidFill>
                    <a:srgbClr val="000000"/>
                  </a:solidFill>
                  <a:effectLst/>
                  <a:latin typeface="Tahoma" panose="020B0604030504040204" pitchFamily="34" charset="0"/>
                  <a:ea typeface="Tahoma" panose="020B0604030504040204" pitchFamily="34" charset="0"/>
                  <a:cs typeface="Tahoma" panose="020B0604030504040204" pitchFamily="34" charset="0"/>
                </a:rPr>
                <a:t>RAIL</a:t>
              </a:r>
              <a:endParaRPr lang="en-ZA" sz="1050" b="1" i="0" u="none" strike="noStrike" dirty="0">
                <a:solidFill>
                  <a:srgbClr val="000000"/>
                </a:solidFill>
                <a:effectLst/>
                <a:latin typeface="Tahoma" panose="020B0604030504040204" pitchFamily="34" charset="0"/>
                <a:ea typeface="Tahoma" panose="020B0604030504040204" pitchFamily="34" charset="0"/>
                <a:cs typeface="Tahoma" panose="020B0604030504040204" pitchFamily="34" charset="0"/>
              </a:endParaRPr>
            </a:p>
          </p:txBody>
        </p:sp>
        <p:pic>
          <p:nvPicPr>
            <p:cNvPr id="83" name="Picture 82">
              <a:extLst>
                <a:ext uri="{FF2B5EF4-FFF2-40B4-BE49-F238E27FC236}">
                  <a16:creationId xmlns:a16="http://schemas.microsoft.com/office/drawing/2014/main" id="{7366564E-A089-40C9-8E84-E0D15F22597A}"/>
                </a:ext>
              </a:extLst>
            </p:cNvPr>
            <p:cNvPicPr>
              <a:picLocks noChangeAspect="1"/>
            </p:cNvPicPr>
            <p:nvPr/>
          </p:nvPicPr>
          <p:blipFill rotWithShape="1">
            <a:blip r:embed="rId2"/>
            <a:srcRect l="48451" t="24858" r="30367" b="52216"/>
            <a:stretch/>
          </p:blipFill>
          <p:spPr>
            <a:xfrm>
              <a:off x="4456880" y="4738394"/>
              <a:ext cx="740184" cy="806400"/>
            </a:xfrm>
            <a:prstGeom prst="rect">
              <a:avLst/>
            </a:prstGeom>
          </p:spPr>
        </p:pic>
        <p:sp>
          <p:nvSpPr>
            <p:cNvPr id="84" name="TextBox 83">
              <a:extLst>
                <a:ext uri="{FF2B5EF4-FFF2-40B4-BE49-F238E27FC236}">
                  <a16:creationId xmlns:a16="http://schemas.microsoft.com/office/drawing/2014/main" id="{FDA6838B-D6D4-4736-BFF8-E0EBFA219AD1}"/>
                </a:ext>
              </a:extLst>
            </p:cNvPr>
            <p:cNvSpPr txBox="1"/>
            <p:nvPr/>
          </p:nvSpPr>
          <p:spPr>
            <a:xfrm>
              <a:off x="3939670" y="4373084"/>
              <a:ext cx="1324706" cy="229780"/>
            </a:xfrm>
            <a:prstGeom prst="rect">
              <a:avLst/>
            </a:prstGeom>
            <a:noFill/>
          </p:spPr>
          <p:txBody>
            <a:bodyPr wrap="square">
              <a:spAutoFit/>
            </a:bodyPr>
            <a:lstStyle/>
            <a:p>
              <a:pPr algn="ctr"/>
              <a:r>
                <a:rPr lang="en-ZA" sz="1200" b="1" i="0" u="none" strike="noStrike" dirty="0">
                  <a:solidFill>
                    <a:srgbClr val="000000"/>
                  </a:solidFill>
                  <a:effectLst/>
                  <a:latin typeface="Tahoma" panose="020B0604030504040204" pitchFamily="34" charset="0"/>
                  <a:ea typeface="Tahoma" panose="020B0604030504040204" pitchFamily="34" charset="0"/>
                  <a:cs typeface="Tahoma" panose="020B0604030504040204" pitchFamily="34" charset="0"/>
                </a:rPr>
                <a:t>ROAD FREIGHT </a:t>
              </a:r>
            </a:p>
          </p:txBody>
        </p:sp>
        <p:pic>
          <p:nvPicPr>
            <p:cNvPr id="85" name="Picture 84">
              <a:extLst>
                <a:ext uri="{FF2B5EF4-FFF2-40B4-BE49-F238E27FC236}">
                  <a16:creationId xmlns:a16="http://schemas.microsoft.com/office/drawing/2014/main" id="{6073F9F2-0023-46D9-84E9-973CC941B96B}"/>
                </a:ext>
              </a:extLst>
            </p:cNvPr>
            <p:cNvPicPr>
              <a:picLocks noChangeAspect="1"/>
            </p:cNvPicPr>
            <p:nvPr/>
          </p:nvPicPr>
          <p:blipFill rotWithShape="1">
            <a:blip r:embed="rId2"/>
            <a:srcRect l="48371" t="47538" r="30657" b="29429"/>
            <a:stretch/>
          </p:blipFill>
          <p:spPr>
            <a:xfrm>
              <a:off x="3173473" y="3258413"/>
              <a:ext cx="729519" cy="806400"/>
            </a:xfrm>
            <a:prstGeom prst="rect">
              <a:avLst/>
            </a:prstGeom>
          </p:spPr>
        </p:pic>
        <p:sp>
          <p:nvSpPr>
            <p:cNvPr id="86" name="TextBox 85">
              <a:extLst>
                <a:ext uri="{FF2B5EF4-FFF2-40B4-BE49-F238E27FC236}">
                  <a16:creationId xmlns:a16="http://schemas.microsoft.com/office/drawing/2014/main" id="{D02C990A-C2F7-41B2-A4BE-3F1C98BA9106}"/>
                </a:ext>
              </a:extLst>
            </p:cNvPr>
            <p:cNvSpPr txBox="1"/>
            <p:nvPr/>
          </p:nvSpPr>
          <p:spPr>
            <a:xfrm>
              <a:off x="3022550" y="2794641"/>
              <a:ext cx="1104231" cy="382967"/>
            </a:xfrm>
            <a:prstGeom prst="rect">
              <a:avLst/>
            </a:prstGeom>
            <a:noFill/>
          </p:spPr>
          <p:txBody>
            <a:bodyPr wrap="square">
              <a:spAutoFit/>
            </a:bodyPr>
            <a:lstStyle/>
            <a:p>
              <a:pPr algn="ctr"/>
              <a:r>
                <a:rPr lang="en-GB" sz="1200" b="1" dirty="0">
                  <a:latin typeface="Tahoma" panose="020B0604030504040204" pitchFamily="34" charset="0"/>
                  <a:ea typeface="Tahoma" panose="020B0604030504040204" pitchFamily="34" charset="0"/>
                  <a:cs typeface="Tahoma" panose="020B0604030504040204" pitchFamily="34" charset="0"/>
                </a:rPr>
                <a:t>ROAD PASSENGER </a:t>
              </a:r>
              <a:endParaRPr lang="en-US" sz="1200" b="1" dirty="0">
                <a:latin typeface="Tahoma" panose="020B0604030504040204" pitchFamily="34" charset="0"/>
                <a:ea typeface="Tahoma" panose="020B0604030504040204" pitchFamily="34" charset="0"/>
                <a:cs typeface="Tahoma" panose="020B0604030504040204" pitchFamily="34" charset="0"/>
              </a:endParaRPr>
            </a:p>
          </p:txBody>
        </p:sp>
        <p:pic>
          <p:nvPicPr>
            <p:cNvPr id="87" name="Picture 86">
              <a:extLst>
                <a:ext uri="{FF2B5EF4-FFF2-40B4-BE49-F238E27FC236}">
                  <a16:creationId xmlns:a16="http://schemas.microsoft.com/office/drawing/2014/main" id="{4096D0FA-22E0-46D4-9436-A0EAFF3E0AFD}"/>
                </a:ext>
              </a:extLst>
            </p:cNvPr>
            <p:cNvPicPr>
              <a:picLocks noChangeAspect="1"/>
            </p:cNvPicPr>
            <p:nvPr/>
          </p:nvPicPr>
          <p:blipFill rotWithShape="1">
            <a:blip r:embed="rId2"/>
            <a:srcRect l="47580" t="70533" r="30460" b="6434"/>
            <a:stretch/>
          </p:blipFill>
          <p:spPr>
            <a:xfrm>
              <a:off x="4353089" y="1365086"/>
              <a:ext cx="763883" cy="806400"/>
            </a:xfrm>
            <a:prstGeom prst="rect">
              <a:avLst/>
            </a:prstGeom>
          </p:spPr>
        </p:pic>
        <p:sp>
          <p:nvSpPr>
            <p:cNvPr id="88" name="TextBox 87">
              <a:extLst>
                <a:ext uri="{FF2B5EF4-FFF2-40B4-BE49-F238E27FC236}">
                  <a16:creationId xmlns:a16="http://schemas.microsoft.com/office/drawing/2014/main" id="{A6D8F51A-712E-4F86-8B23-BB58FA4012BA}"/>
                </a:ext>
              </a:extLst>
            </p:cNvPr>
            <p:cNvSpPr txBox="1"/>
            <p:nvPr/>
          </p:nvSpPr>
          <p:spPr>
            <a:xfrm>
              <a:off x="4483457" y="2187457"/>
              <a:ext cx="718164" cy="229780"/>
            </a:xfrm>
            <a:prstGeom prst="rect">
              <a:avLst/>
            </a:prstGeom>
            <a:noFill/>
          </p:spPr>
          <p:txBody>
            <a:bodyPr wrap="square">
              <a:spAutoFit/>
            </a:bodyPr>
            <a:lstStyle/>
            <a:p>
              <a:r>
                <a:rPr lang="en-GB" sz="1200" b="1" dirty="0">
                  <a:latin typeface="Tahoma" panose="020B0604030504040204" pitchFamily="34" charset="0"/>
                  <a:ea typeface="Tahoma" panose="020B0604030504040204" pitchFamily="34" charset="0"/>
                  <a:cs typeface="Tahoma" panose="020B0604030504040204" pitchFamily="34" charset="0"/>
                </a:rPr>
                <a:t>TAXI</a:t>
              </a:r>
              <a:endParaRPr lang="en-US" sz="1200" b="1" dirty="0">
                <a:latin typeface="Tahoma" panose="020B0604030504040204" pitchFamily="34" charset="0"/>
                <a:ea typeface="Tahoma" panose="020B0604030504040204" pitchFamily="34" charset="0"/>
                <a:cs typeface="Tahoma" panose="020B0604030504040204" pitchFamily="34" charset="0"/>
              </a:endParaRPr>
            </a:p>
          </p:txBody>
        </p:sp>
        <p:pic>
          <p:nvPicPr>
            <p:cNvPr id="89" name="Picture 88">
              <a:extLst>
                <a:ext uri="{FF2B5EF4-FFF2-40B4-BE49-F238E27FC236}">
                  <a16:creationId xmlns:a16="http://schemas.microsoft.com/office/drawing/2014/main" id="{6E1364D5-4212-40A0-92B8-F9168DE6F5A8}"/>
                </a:ext>
              </a:extLst>
            </p:cNvPr>
            <p:cNvPicPr>
              <a:picLocks noChangeAspect="1"/>
            </p:cNvPicPr>
            <p:nvPr/>
          </p:nvPicPr>
          <p:blipFill>
            <a:blip r:embed="rId3"/>
            <a:stretch>
              <a:fillRect/>
            </a:stretch>
          </p:blipFill>
          <p:spPr>
            <a:xfrm>
              <a:off x="7133138" y="4738394"/>
              <a:ext cx="715386" cy="693711"/>
            </a:xfrm>
            <a:prstGeom prst="flowChartConnector">
              <a:avLst/>
            </a:prstGeom>
            <a:ln w="12700">
              <a:solidFill>
                <a:schemeClr val="accent6"/>
              </a:solidFill>
            </a:ln>
          </p:spPr>
        </p:pic>
      </p:grpSp>
    </p:spTree>
    <p:extLst>
      <p:ext uri="{BB962C8B-B14F-4D97-AF65-F5344CB8AC3E}">
        <p14:creationId xmlns:p14="http://schemas.microsoft.com/office/powerpoint/2010/main" val="177253860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3763887" y="525542"/>
            <a:ext cx="8708423" cy="553998"/>
          </a:xfrm>
          <a:prstGeom prst="rect">
            <a:avLst/>
          </a:prstGeom>
        </p:spPr>
        <p:txBody>
          <a:bodyPr wrap="square">
            <a:spAutoFit/>
          </a:bodyPr>
          <a:lstStyle/>
          <a:p>
            <a:pPr algn="r" defTabSz="342866">
              <a:defRPr/>
            </a:pPr>
            <a:r>
              <a:rPr lang="en-ZA" sz="3000" b="1" dirty="0">
                <a:solidFill>
                  <a:srgbClr val="009193"/>
                </a:solidFill>
                <a:latin typeface="Tahoma" panose="020B0604030504040204" pitchFamily="34" charset="0"/>
                <a:ea typeface="Tahoma" panose="020B0604030504040204" pitchFamily="34" charset="0"/>
                <a:cs typeface="Tahoma" panose="020B0604030504040204" pitchFamily="34" charset="0"/>
              </a:rPr>
              <a:t>National Reach by the Transport SETA</a:t>
            </a:r>
          </a:p>
        </p:txBody>
      </p:sp>
      <p:grpSp>
        <p:nvGrpSpPr>
          <p:cNvPr id="4" name="Group 3">
            <a:extLst>
              <a:ext uri="{FF2B5EF4-FFF2-40B4-BE49-F238E27FC236}">
                <a16:creationId xmlns:a16="http://schemas.microsoft.com/office/drawing/2014/main" id="{7C0A7569-5531-2C84-FFBF-695807CCE9A4}"/>
              </a:ext>
            </a:extLst>
          </p:cNvPr>
          <p:cNvGrpSpPr/>
          <p:nvPr/>
        </p:nvGrpSpPr>
        <p:grpSpPr>
          <a:xfrm>
            <a:off x="11943386" y="1832525"/>
            <a:ext cx="317909" cy="3164869"/>
            <a:chOff x="15701936" y="2736627"/>
            <a:chExt cx="423866" cy="4219696"/>
          </a:xfrm>
        </p:grpSpPr>
        <p:pic>
          <p:nvPicPr>
            <p:cNvPr id="5" name="Picture 4">
              <a:extLst>
                <a:ext uri="{FF2B5EF4-FFF2-40B4-BE49-F238E27FC236}">
                  <a16:creationId xmlns:a16="http://schemas.microsoft.com/office/drawing/2014/main" id="{D1302D73-3543-41A3-AD38-EF6742505EBA}"/>
                </a:ext>
              </a:extLst>
            </p:cNvPr>
            <p:cNvPicPr>
              <a:picLocks noChangeAspect="1"/>
            </p:cNvPicPr>
            <p:nvPr/>
          </p:nvPicPr>
          <p:blipFill>
            <a:blip r:embed="rId2"/>
            <a:stretch>
              <a:fillRect/>
            </a:stretch>
          </p:blipFill>
          <p:spPr>
            <a:xfrm>
              <a:off x="15706502" y="2736627"/>
              <a:ext cx="385480" cy="376515"/>
            </a:xfrm>
            <a:prstGeom prst="rect">
              <a:avLst/>
            </a:prstGeom>
          </p:spPr>
        </p:pic>
        <p:pic>
          <p:nvPicPr>
            <p:cNvPr id="7" name="Picture 6">
              <a:extLst>
                <a:ext uri="{FF2B5EF4-FFF2-40B4-BE49-F238E27FC236}">
                  <a16:creationId xmlns:a16="http://schemas.microsoft.com/office/drawing/2014/main" id="{DEF6D383-1D98-4F48-87C1-418A91CA306D}"/>
                </a:ext>
              </a:extLst>
            </p:cNvPr>
            <p:cNvPicPr>
              <a:picLocks noChangeAspect="1"/>
            </p:cNvPicPr>
            <p:nvPr/>
          </p:nvPicPr>
          <p:blipFill>
            <a:blip r:embed="rId3"/>
            <a:stretch>
              <a:fillRect/>
            </a:stretch>
          </p:blipFill>
          <p:spPr>
            <a:xfrm>
              <a:off x="15706502" y="3291567"/>
              <a:ext cx="385480" cy="376515"/>
            </a:xfrm>
            <a:prstGeom prst="rect">
              <a:avLst/>
            </a:prstGeom>
          </p:spPr>
        </p:pic>
        <p:pic>
          <p:nvPicPr>
            <p:cNvPr id="8" name="Picture 7">
              <a:extLst>
                <a:ext uri="{FF2B5EF4-FFF2-40B4-BE49-F238E27FC236}">
                  <a16:creationId xmlns:a16="http://schemas.microsoft.com/office/drawing/2014/main" id="{A58350F9-C115-4B0F-BE2C-A6E0C5CFF28D}"/>
                </a:ext>
              </a:extLst>
            </p:cNvPr>
            <p:cNvPicPr>
              <a:picLocks noChangeAspect="1"/>
            </p:cNvPicPr>
            <p:nvPr/>
          </p:nvPicPr>
          <p:blipFill>
            <a:blip r:embed="rId4"/>
            <a:stretch>
              <a:fillRect/>
            </a:stretch>
          </p:blipFill>
          <p:spPr>
            <a:xfrm>
              <a:off x="15701936" y="3863909"/>
              <a:ext cx="385480" cy="376515"/>
            </a:xfrm>
            <a:prstGeom prst="rect">
              <a:avLst/>
            </a:prstGeom>
          </p:spPr>
        </p:pic>
        <p:pic>
          <p:nvPicPr>
            <p:cNvPr id="9" name="Picture 8">
              <a:extLst>
                <a:ext uri="{FF2B5EF4-FFF2-40B4-BE49-F238E27FC236}">
                  <a16:creationId xmlns:a16="http://schemas.microsoft.com/office/drawing/2014/main" id="{B6A3F152-9CCE-4C49-8608-B0284E634923}"/>
                </a:ext>
              </a:extLst>
            </p:cNvPr>
            <p:cNvPicPr>
              <a:picLocks noChangeAspect="1"/>
            </p:cNvPicPr>
            <p:nvPr/>
          </p:nvPicPr>
          <p:blipFill>
            <a:blip r:embed="rId5"/>
            <a:stretch>
              <a:fillRect/>
            </a:stretch>
          </p:blipFill>
          <p:spPr>
            <a:xfrm>
              <a:off x="15706502" y="4332898"/>
              <a:ext cx="403410" cy="385480"/>
            </a:xfrm>
            <a:prstGeom prst="rect">
              <a:avLst/>
            </a:prstGeom>
          </p:spPr>
        </p:pic>
        <p:pic>
          <p:nvPicPr>
            <p:cNvPr id="10" name="Picture 9">
              <a:extLst>
                <a:ext uri="{FF2B5EF4-FFF2-40B4-BE49-F238E27FC236}">
                  <a16:creationId xmlns:a16="http://schemas.microsoft.com/office/drawing/2014/main" id="{01CA12D1-97D8-462D-9C2C-1A6C650A98E3}"/>
                </a:ext>
              </a:extLst>
            </p:cNvPr>
            <p:cNvPicPr>
              <a:picLocks noChangeAspect="1"/>
            </p:cNvPicPr>
            <p:nvPr/>
          </p:nvPicPr>
          <p:blipFill>
            <a:blip r:embed="rId6"/>
            <a:stretch>
              <a:fillRect/>
            </a:stretch>
          </p:blipFill>
          <p:spPr>
            <a:xfrm>
              <a:off x="15722392" y="4917528"/>
              <a:ext cx="376516" cy="385480"/>
            </a:xfrm>
            <a:prstGeom prst="rect">
              <a:avLst/>
            </a:prstGeom>
          </p:spPr>
        </p:pic>
        <p:pic>
          <p:nvPicPr>
            <p:cNvPr id="11" name="Picture 10">
              <a:extLst>
                <a:ext uri="{FF2B5EF4-FFF2-40B4-BE49-F238E27FC236}">
                  <a16:creationId xmlns:a16="http://schemas.microsoft.com/office/drawing/2014/main" id="{7F31DDDD-A42C-4EC2-88EE-A7B8066E38C7}"/>
                </a:ext>
              </a:extLst>
            </p:cNvPr>
            <p:cNvPicPr>
              <a:picLocks noChangeAspect="1"/>
            </p:cNvPicPr>
            <p:nvPr/>
          </p:nvPicPr>
          <p:blipFill>
            <a:blip r:embed="rId7"/>
            <a:stretch>
              <a:fillRect/>
            </a:stretch>
          </p:blipFill>
          <p:spPr>
            <a:xfrm>
              <a:off x="15724432" y="5460180"/>
              <a:ext cx="385480" cy="385480"/>
            </a:xfrm>
            <a:prstGeom prst="rect">
              <a:avLst/>
            </a:prstGeom>
          </p:spPr>
        </p:pic>
        <p:pic>
          <p:nvPicPr>
            <p:cNvPr id="12" name="Picture 11">
              <a:extLst>
                <a:ext uri="{FF2B5EF4-FFF2-40B4-BE49-F238E27FC236}">
                  <a16:creationId xmlns:a16="http://schemas.microsoft.com/office/drawing/2014/main" id="{28BB93D8-5E8E-463F-8E14-A48BD8108429}"/>
                </a:ext>
              </a:extLst>
            </p:cNvPr>
            <p:cNvPicPr>
              <a:picLocks noChangeAspect="1"/>
            </p:cNvPicPr>
            <p:nvPr/>
          </p:nvPicPr>
          <p:blipFill>
            <a:blip r:embed="rId8"/>
            <a:stretch>
              <a:fillRect/>
            </a:stretch>
          </p:blipFill>
          <p:spPr>
            <a:xfrm>
              <a:off x="15722392" y="6002832"/>
              <a:ext cx="403410" cy="385480"/>
            </a:xfrm>
            <a:prstGeom prst="rect">
              <a:avLst/>
            </a:prstGeom>
          </p:spPr>
        </p:pic>
        <p:pic>
          <p:nvPicPr>
            <p:cNvPr id="13" name="Picture 12">
              <a:extLst>
                <a:ext uri="{FF2B5EF4-FFF2-40B4-BE49-F238E27FC236}">
                  <a16:creationId xmlns:a16="http://schemas.microsoft.com/office/drawing/2014/main" id="{99E95697-EB94-4E7E-95DF-90C1C4AAC35C}"/>
                </a:ext>
              </a:extLst>
            </p:cNvPr>
            <p:cNvPicPr>
              <a:picLocks noChangeAspect="1"/>
            </p:cNvPicPr>
            <p:nvPr/>
          </p:nvPicPr>
          <p:blipFill>
            <a:blip r:embed="rId9"/>
            <a:stretch>
              <a:fillRect/>
            </a:stretch>
          </p:blipFill>
          <p:spPr>
            <a:xfrm>
              <a:off x="15719949" y="6570843"/>
              <a:ext cx="376516" cy="385480"/>
            </a:xfrm>
            <a:prstGeom prst="rect">
              <a:avLst/>
            </a:prstGeom>
          </p:spPr>
        </p:pic>
      </p:grpSp>
      <p:grpSp>
        <p:nvGrpSpPr>
          <p:cNvPr id="15" name="Group 14">
            <a:extLst>
              <a:ext uri="{FF2B5EF4-FFF2-40B4-BE49-F238E27FC236}">
                <a16:creationId xmlns:a16="http://schemas.microsoft.com/office/drawing/2014/main" id="{51378C52-D970-4CA3-90E5-780D93E3140E}"/>
              </a:ext>
            </a:extLst>
          </p:cNvPr>
          <p:cNvGrpSpPr/>
          <p:nvPr/>
        </p:nvGrpSpPr>
        <p:grpSpPr>
          <a:xfrm>
            <a:off x="2147394" y="1079540"/>
            <a:ext cx="8708423" cy="7334250"/>
            <a:chOff x="-15158" y="2055227"/>
            <a:chExt cx="8708423" cy="7334250"/>
          </a:xfrm>
        </p:grpSpPr>
        <p:pic>
          <p:nvPicPr>
            <p:cNvPr id="2" name="Picture 1">
              <a:extLst>
                <a:ext uri="{FF2B5EF4-FFF2-40B4-BE49-F238E27FC236}">
                  <a16:creationId xmlns:a16="http://schemas.microsoft.com/office/drawing/2014/main" id="{EDD5540D-6939-813D-2CBE-0A4062C1AE2C}"/>
                </a:ext>
              </a:extLst>
            </p:cNvPr>
            <p:cNvPicPr>
              <a:picLocks noChangeAspect="1"/>
            </p:cNvPicPr>
            <p:nvPr/>
          </p:nvPicPr>
          <p:blipFill>
            <a:blip r:embed="rId10"/>
            <a:stretch>
              <a:fillRect/>
            </a:stretch>
          </p:blipFill>
          <p:spPr>
            <a:xfrm>
              <a:off x="-15158" y="2055227"/>
              <a:ext cx="8708423" cy="7334250"/>
            </a:xfrm>
            <a:prstGeom prst="rect">
              <a:avLst/>
            </a:prstGeom>
            <a:ln>
              <a:noFill/>
            </a:ln>
            <a:effectLst>
              <a:outerShdw blurRad="292100" dist="139700" dir="2700000" algn="tl" rotWithShape="0">
                <a:srgbClr val="333333">
                  <a:alpha val="65000"/>
                </a:srgbClr>
              </a:outerShdw>
            </a:effectLst>
          </p:spPr>
        </p:pic>
        <p:sp>
          <p:nvSpPr>
            <p:cNvPr id="16" name="TextBox 15">
              <a:extLst>
                <a:ext uri="{FF2B5EF4-FFF2-40B4-BE49-F238E27FC236}">
                  <a16:creationId xmlns:a16="http://schemas.microsoft.com/office/drawing/2014/main" id="{CDFA020A-570A-B65C-6BEF-09BFF09D4C10}"/>
                </a:ext>
              </a:extLst>
            </p:cNvPr>
            <p:cNvSpPr txBox="1"/>
            <p:nvPr/>
          </p:nvSpPr>
          <p:spPr>
            <a:xfrm>
              <a:off x="6677937" y="5635854"/>
              <a:ext cx="1712180" cy="584775"/>
            </a:xfrm>
            <a:prstGeom prst="rect">
              <a:avLst/>
            </a:prstGeom>
            <a:solidFill>
              <a:srgbClr val="702B8C"/>
            </a:solidFill>
            <a:ln>
              <a:solidFill>
                <a:srgbClr val="702B8C"/>
              </a:solidFill>
            </a:ln>
            <a:effectLst>
              <a:softEdge rad="127000"/>
            </a:effectLst>
          </p:spPr>
          <p:style>
            <a:lnRef idx="0">
              <a:scrgbClr r="0" g="0" b="0"/>
            </a:lnRef>
            <a:fillRef idx="0">
              <a:scrgbClr r="0" g="0" b="0"/>
            </a:fillRef>
            <a:effectRef idx="0">
              <a:scrgbClr r="0" g="0" b="0"/>
            </a:effectRef>
            <a:fontRef idx="minor">
              <a:schemeClr val="lt1"/>
            </a:fontRef>
          </p:style>
          <p:txBody>
            <a:bodyPr wrap="square" rtlCol="0">
              <a:spAutoFit/>
            </a:bodyPr>
            <a:lstStyle/>
            <a:p>
              <a:pPr algn="ctr" defTabSz="975208">
                <a:defRPr/>
              </a:pPr>
              <a:r>
                <a:rPr lang="en-GB" sz="1600" dirty="0">
                  <a:solidFill>
                    <a:prstClr val="white"/>
                  </a:solidFill>
                  <a:latin typeface="Tahoma" panose="020B0604030504040204" pitchFamily="34" charset="0"/>
                  <a:ea typeface="Tahoma" panose="020B0604030504040204" pitchFamily="34" charset="0"/>
                  <a:cs typeface="Tahoma" panose="020B0604030504040204" pitchFamily="34" charset="0"/>
                </a:rPr>
                <a:t>Freight Handling </a:t>
              </a:r>
            </a:p>
            <a:p>
              <a:pPr algn="ctr" defTabSz="975208">
                <a:defRPr/>
              </a:pPr>
              <a:r>
                <a:rPr lang="en-GB" sz="1600" dirty="0">
                  <a:solidFill>
                    <a:prstClr val="white"/>
                  </a:solidFill>
                  <a:latin typeface="Tahoma" panose="020B0604030504040204" pitchFamily="34" charset="0"/>
                  <a:ea typeface="Tahoma" panose="020B0604030504040204" pitchFamily="34" charset="0"/>
                  <a:cs typeface="Tahoma" panose="020B0604030504040204" pitchFamily="34" charset="0"/>
                </a:rPr>
                <a:t>Chamber  </a:t>
              </a:r>
              <a:endParaRPr lang="en-ZA" sz="1600" dirty="0">
                <a:solidFill>
                  <a:prstClr val="white"/>
                </a:solidFill>
                <a:latin typeface="Tahoma" panose="020B0604030504040204" pitchFamily="34" charset="0"/>
                <a:ea typeface="Tahoma" panose="020B0604030504040204" pitchFamily="34" charset="0"/>
                <a:cs typeface="Tahoma" panose="020B0604030504040204" pitchFamily="34" charset="0"/>
              </a:endParaRPr>
            </a:p>
          </p:txBody>
        </p:sp>
      </p:grpSp>
      <p:sp>
        <p:nvSpPr>
          <p:cNvPr id="19" name="Content Placeholder 2"/>
          <p:cNvSpPr>
            <a:spLocks noGrp="1"/>
          </p:cNvSpPr>
          <p:nvPr>
            <p:ph sz="half" idx="1"/>
          </p:nvPr>
        </p:nvSpPr>
        <p:spPr>
          <a:xfrm>
            <a:off x="247136" y="8413790"/>
            <a:ext cx="10952429" cy="1276097"/>
          </a:xfrm>
          <a:noFill/>
          <a:ln>
            <a:noFill/>
          </a:ln>
        </p:spPr>
        <p:style>
          <a:lnRef idx="2">
            <a:schemeClr val="accent5"/>
          </a:lnRef>
          <a:fillRef idx="1">
            <a:schemeClr val="lt1"/>
          </a:fillRef>
          <a:effectRef idx="0">
            <a:schemeClr val="accent5"/>
          </a:effectRef>
          <a:fontRef idx="minor">
            <a:schemeClr val="dk1"/>
          </a:fontRef>
        </p:style>
        <p:txBody>
          <a:bodyPr>
            <a:noAutofit/>
          </a:bodyPr>
          <a:lstStyle/>
          <a:p>
            <a:pPr marL="0" indent="0">
              <a:lnSpc>
                <a:spcPct val="200000"/>
              </a:lnSpc>
              <a:buNone/>
            </a:pPr>
            <a:r>
              <a:rPr lang="en-GB" sz="2000" dirty="0">
                <a:solidFill>
                  <a:schemeClr val="tx1"/>
                </a:solidFill>
                <a:latin typeface="Tahoma" panose="020B0604030504040204" pitchFamily="34" charset="0"/>
                <a:ea typeface="Tahoma" panose="020B0604030504040204" pitchFamily="34" charset="0"/>
                <a:cs typeface="Tahoma" panose="020B0604030504040204" pitchFamily="34" charset="0"/>
              </a:rPr>
              <a:t>TETA has been able to service the entire country despite the offices being only in 5 provinces. </a:t>
            </a:r>
            <a:br>
              <a:rPr lang="en-GB" sz="2000" dirty="0">
                <a:solidFill>
                  <a:schemeClr val="tx1"/>
                </a:solidFill>
                <a:latin typeface="Tahoma" panose="020B0604030504040204" pitchFamily="34" charset="0"/>
                <a:ea typeface="Tahoma" panose="020B0604030504040204" pitchFamily="34" charset="0"/>
                <a:cs typeface="Tahoma" panose="020B0604030504040204" pitchFamily="34" charset="0"/>
              </a:rPr>
            </a:br>
            <a:r>
              <a:rPr lang="en-GB" sz="2000" dirty="0">
                <a:solidFill>
                  <a:schemeClr val="tx1"/>
                </a:solidFill>
                <a:latin typeface="Tahoma" panose="020B0604030504040204" pitchFamily="34" charset="0"/>
                <a:ea typeface="Tahoma" panose="020B0604030504040204" pitchFamily="34" charset="0"/>
                <a:cs typeface="Tahoma" panose="020B0604030504040204" pitchFamily="34" charset="0"/>
              </a:rPr>
              <a:t>Namely Gauteng, Mpumalanga, Limpopo, Kwa-Zulu Natal and Western Cape</a:t>
            </a:r>
          </a:p>
          <a:p>
            <a:pPr marL="0" indent="0" algn="just">
              <a:lnSpc>
                <a:spcPct val="200000"/>
              </a:lnSpc>
              <a:buNone/>
            </a:pPr>
            <a:endParaRPr lang="en-GB" sz="2000" dirty="0">
              <a:solidFill>
                <a:srgbClr val="FF0000"/>
              </a:solidFill>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158828849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 name="Rectangle 89">
            <a:extLst>
              <a:ext uri="{FF2B5EF4-FFF2-40B4-BE49-F238E27FC236}">
                <a16:creationId xmlns:a16="http://schemas.microsoft.com/office/drawing/2014/main" id="{FC724C4C-0C2A-4992-A98C-4B11DC7A5396}"/>
              </a:ext>
            </a:extLst>
          </p:cNvPr>
          <p:cNvSpPr/>
          <p:nvPr/>
        </p:nvSpPr>
        <p:spPr>
          <a:xfrm>
            <a:off x="2997516" y="4976202"/>
            <a:ext cx="3182303" cy="255996"/>
          </a:xfrm>
          <a:prstGeom prst="rect">
            <a:avLst/>
          </a:prstGeom>
          <a:solidFill>
            <a:srgbClr val="00797C"/>
          </a:solidFill>
          <a:ln>
            <a:solidFill>
              <a:srgbClr val="00797C"/>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ZA" sz="2800" dirty="0"/>
          </a:p>
        </p:txBody>
      </p:sp>
      <p:sp>
        <p:nvSpPr>
          <p:cNvPr id="85" name="Rectangle 84">
            <a:extLst>
              <a:ext uri="{FF2B5EF4-FFF2-40B4-BE49-F238E27FC236}">
                <a16:creationId xmlns:a16="http://schemas.microsoft.com/office/drawing/2014/main" id="{F36C747B-6988-4ACF-811F-7C3F6771C557}"/>
              </a:ext>
            </a:extLst>
          </p:cNvPr>
          <p:cNvSpPr/>
          <p:nvPr/>
        </p:nvSpPr>
        <p:spPr>
          <a:xfrm>
            <a:off x="1204293" y="4976202"/>
            <a:ext cx="2126592" cy="255996"/>
          </a:xfrm>
          <a:prstGeom prst="rect">
            <a:avLst/>
          </a:prstGeom>
          <a:solidFill>
            <a:srgbClr val="00797C"/>
          </a:solidFill>
          <a:ln>
            <a:solidFill>
              <a:srgbClr val="00797C"/>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ZA" sz="2800" dirty="0"/>
          </a:p>
        </p:txBody>
      </p:sp>
      <p:sp>
        <p:nvSpPr>
          <p:cNvPr id="6" name="Title 5">
            <a:extLst>
              <a:ext uri="{FF2B5EF4-FFF2-40B4-BE49-F238E27FC236}">
                <a16:creationId xmlns:a16="http://schemas.microsoft.com/office/drawing/2014/main" id="{1ECE6D70-EEDA-407C-9DC4-261D05AD602C}"/>
              </a:ext>
            </a:extLst>
          </p:cNvPr>
          <p:cNvSpPr txBox="1">
            <a:spLocks noGrp="1"/>
          </p:cNvSpPr>
          <p:nvPr>
            <p:ph type="title"/>
          </p:nvPr>
        </p:nvSpPr>
        <p:spPr>
          <a:xfrm>
            <a:off x="2687782" y="619916"/>
            <a:ext cx="9421668" cy="830997"/>
          </a:xfrm>
          <a:prstGeom prst="rect">
            <a:avLst/>
          </a:prstGeom>
          <a:noFill/>
        </p:spPr>
        <p:txBody>
          <a:bodyPr wrap="square" rtlCol="0">
            <a:spAutoFit/>
          </a:bodyPr>
          <a:lstStyle/>
          <a:p>
            <a:pPr>
              <a:defRPr/>
            </a:pPr>
            <a:r>
              <a:rPr lang="en-GB" sz="4800" b="1" dirty="0">
                <a:solidFill>
                  <a:schemeClr val="bg1"/>
                </a:solidFill>
                <a:latin typeface="+mn-lt"/>
                <a:ea typeface="MS PGothic" panose="020B0600070205080204" pitchFamily="34" charset="-128"/>
                <a:cs typeface="+mn-cs"/>
              </a:rPr>
              <a:t>BACKGROUND</a:t>
            </a:r>
            <a:r>
              <a:rPr lang="en-GB" sz="4800" b="1" dirty="0">
                <a:solidFill>
                  <a:schemeClr val="accent5">
                    <a:lumMod val="75000"/>
                  </a:schemeClr>
                </a:solidFill>
                <a:latin typeface="+mn-lt"/>
                <a:ea typeface="MS PGothic" panose="020B0600070205080204" pitchFamily="34" charset="-128"/>
                <a:cs typeface="+mn-cs"/>
              </a:rPr>
              <a:t> </a:t>
            </a:r>
            <a:endParaRPr lang="en-US" sz="4800" b="1" dirty="0">
              <a:solidFill>
                <a:schemeClr val="accent5">
                  <a:lumMod val="75000"/>
                </a:schemeClr>
              </a:solidFill>
              <a:latin typeface="+mn-lt"/>
              <a:ea typeface="MS PGothic" panose="020B0600070205080204" pitchFamily="34" charset="-128"/>
              <a:cs typeface="+mn-cs"/>
            </a:endParaRPr>
          </a:p>
        </p:txBody>
      </p:sp>
      <p:sp>
        <p:nvSpPr>
          <p:cNvPr id="4" name="Content Placeholder 3">
            <a:extLst>
              <a:ext uri="{FF2B5EF4-FFF2-40B4-BE49-F238E27FC236}">
                <a16:creationId xmlns:a16="http://schemas.microsoft.com/office/drawing/2014/main" id="{32EB53CB-5CDF-11A5-CCCD-C5625A95F08B}"/>
              </a:ext>
            </a:extLst>
          </p:cNvPr>
          <p:cNvSpPr>
            <a:spLocks noGrp="1"/>
          </p:cNvSpPr>
          <p:nvPr>
            <p:ph idx="1"/>
          </p:nvPr>
        </p:nvSpPr>
        <p:spPr>
          <a:xfrm>
            <a:off x="2772391" y="403494"/>
            <a:ext cx="9764864" cy="1023861"/>
          </a:xfrm>
        </p:spPr>
        <p:txBody>
          <a:bodyPr>
            <a:normAutofit/>
          </a:bodyPr>
          <a:lstStyle/>
          <a:p>
            <a:pPr marL="0" indent="0" defTabSz="342866">
              <a:buNone/>
              <a:defRPr/>
            </a:pPr>
            <a:r>
              <a:rPr lang="en-US" sz="3000" b="1" dirty="0">
                <a:solidFill>
                  <a:srgbClr val="009193"/>
                </a:solidFill>
                <a:latin typeface="Tahoma" panose="020B0604030504040204" pitchFamily="34" charset="0"/>
                <a:ea typeface="Tahoma" panose="020B0604030504040204" pitchFamily="34" charset="0"/>
                <a:cs typeface="Tahoma" panose="020B0604030504040204" pitchFamily="34" charset="0"/>
              </a:rPr>
              <a:t>Standard Industrial Classification (SIC) Codes per sub-sector</a:t>
            </a:r>
          </a:p>
        </p:txBody>
      </p:sp>
      <p:sp>
        <p:nvSpPr>
          <p:cNvPr id="78" name="Rectangle 77">
            <a:extLst>
              <a:ext uri="{FF2B5EF4-FFF2-40B4-BE49-F238E27FC236}">
                <a16:creationId xmlns:a16="http://schemas.microsoft.com/office/drawing/2014/main" id="{791386C5-EE97-4E83-8EF1-406D6F7B4186}"/>
              </a:ext>
            </a:extLst>
          </p:cNvPr>
          <p:cNvSpPr/>
          <p:nvPr/>
        </p:nvSpPr>
        <p:spPr>
          <a:xfrm>
            <a:off x="8695384" y="4976202"/>
            <a:ext cx="2031675" cy="255996"/>
          </a:xfrm>
          <a:prstGeom prst="rect">
            <a:avLst/>
          </a:prstGeom>
          <a:solidFill>
            <a:srgbClr val="00797C"/>
          </a:solidFill>
          <a:ln>
            <a:solidFill>
              <a:srgbClr val="00797C"/>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ZA" sz="2800" dirty="0"/>
          </a:p>
        </p:txBody>
      </p:sp>
      <p:sp>
        <p:nvSpPr>
          <p:cNvPr id="79" name="Rectangle 78">
            <a:extLst>
              <a:ext uri="{FF2B5EF4-FFF2-40B4-BE49-F238E27FC236}">
                <a16:creationId xmlns:a16="http://schemas.microsoft.com/office/drawing/2014/main" id="{0E798476-179B-4C85-92FB-0BA7DEB0B9B2}"/>
              </a:ext>
            </a:extLst>
          </p:cNvPr>
          <p:cNvSpPr/>
          <p:nvPr/>
        </p:nvSpPr>
        <p:spPr>
          <a:xfrm>
            <a:off x="5846450" y="4976202"/>
            <a:ext cx="3182303" cy="255996"/>
          </a:xfrm>
          <a:prstGeom prst="rect">
            <a:avLst/>
          </a:prstGeom>
          <a:solidFill>
            <a:srgbClr val="00797C"/>
          </a:solidFill>
          <a:ln>
            <a:solidFill>
              <a:srgbClr val="00797C"/>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ZA" sz="2800" dirty="0"/>
          </a:p>
        </p:txBody>
      </p:sp>
      <p:sp>
        <p:nvSpPr>
          <p:cNvPr id="80" name="Oval 79">
            <a:extLst>
              <a:ext uri="{FF2B5EF4-FFF2-40B4-BE49-F238E27FC236}">
                <a16:creationId xmlns:a16="http://schemas.microsoft.com/office/drawing/2014/main" id="{E431D05F-9E2F-430E-928E-05E43AD19663}"/>
              </a:ext>
            </a:extLst>
          </p:cNvPr>
          <p:cNvSpPr/>
          <p:nvPr/>
        </p:nvSpPr>
        <p:spPr>
          <a:xfrm>
            <a:off x="713917" y="4413346"/>
            <a:ext cx="1236391" cy="1381708"/>
          </a:xfrm>
          <a:prstGeom prst="ellipse">
            <a:avLst/>
          </a:prstGeom>
          <a:solidFill>
            <a:srgbClr val="00797C"/>
          </a:solidFill>
          <a:ln>
            <a:solidFill>
              <a:srgbClr val="00797C"/>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ZA" sz="2800" dirty="0"/>
          </a:p>
        </p:txBody>
      </p:sp>
      <p:sp>
        <p:nvSpPr>
          <p:cNvPr id="81" name="Teardrop 80">
            <a:extLst>
              <a:ext uri="{FF2B5EF4-FFF2-40B4-BE49-F238E27FC236}">
                <a16:creationId xmlns:a16="http://schemas.microsoft.com/office/drawing/2014/main" id="{F057A5D3-6389-4183-ADF1-3B1BF59014E5}"/>
              </a:ext>
            </a:extLst>
          </p:cNvPr>
          <p:cNvSpPr/>
          <p:nvPr/>
        </p:nvSpPr>
        <p:spPr>
          <a:xfrm rot="10128873">
            <a:off x="841039" y="4465134"/>
            <a:ext cx="1038568" cy="1136312"/>
          </a:xfrm>
          <a:prstGeom prst="teardrop">
            <a:avLst/>
          </a:prstGeom>
          <a:solidFill>
            <a:schemeClr val="bg1"/>
          </a:solidFill>
          <a:ln w="28575">
            <a:solidFill>
              <a:srgbClr val="00797C"/>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ZA" sz="2800" dirty="0"/>
          </a:p>
        </p:txBody>
      </p:sp>
      <p:sp>
        <p:nvSpPr>
          <p:cNvPr id="83" name="TextBox 82">
            <a:extLst>
              <a:ext uri="{FF2B5EF4-FFF2-40B4-BE49-F238E27FC236}">
                <a16:creationId xmlns:a16="http://schemas.microsoft.com/office/drawing/2014/main" id="{3D5BCAB3-8BF3-4660-8F08-EB6AE247DC36}"/>
              </a:ext>
            </a:extLst>
          </p:cNvPr>
          <p:cNvSpPr txBox="1"/>
          <p:nvPr/>
        </p:nvSpPr>
        <p:spPr>
          <a:xfrm>
            <a:off x="984843" y="5863300"/>
            <a:ext cx="2665877" cy="338554"/>
          </a:xfrm>
          <a:prstGeom prst="rect">
            <a:avLst/>
          </a:prstGeom>
          <a:noFill/>
        </p:spPr>
        <p:txBody>
          <a:bodyPr wrap="square" rtlCol="0">
            <a:spAutoFit/>
          </a:bodyPr>
          <a:lstStyle/>
          <a:p>
            <a:r>
              <a:rPr lang="en-ZA" sz="1600" b="1" i="0" u="none" strike="noStrike" dirty="0">
                <a:solidFill>
                  <a:srgbClr val="000000"/>
                </a:solidFill>
                <a:effectLst/>
                <a:latin typeface="Tahoma" panose="020B0604030504040204" pitchFamily="34" charset="0"/>
              </a:rPr>
              <a:t>AEROSPACE</a:t>
            </a:r>
          </a:p>
        </p:txBody>
      </p:sp>
      <p:sp>
        <p:nvSpPr>
          <p:cNvPr id="84" name="TextBox 83">
            <a:extLst>
              <a:ext uri="{FF2B5EF4-FFF2-40B4-BE49-F238E27FC236}">
                <a16:creationId xmlns:a16="http://schemas.microsoft.com/office/drawing/2014/main" id="{53505EAC-2D0B-4E3B-B90B-9D91C428A248}"/>
              </a:ext>
            </a:extLst>
          </p:cNvPr>
          <p:cNvSpPr txBox="1"/>
          <p:nvPr/>
        </p:nvSpPr>
        <p:spPr>
          <a:xfrm>
            <a:off x="999327" y="6230644"/>
            <a:ext cx="4409022" cy="2849178"/>
          </a:xfrm>
          <a:prstGeom prst="rect">
            <a:avLst/>
          </a:prstGeom>
          <a:noFill/>
        </p:spPr>
        <p:txBody>
          <a:bodyPr wrap="square" rtlCol="0">
            <a:spAutoFit/>
          </a:bodyPr>
          <a:lstStyle/>
          <a:p>
            <a:pPr algn="just">
              <a:lnSpc>
                <a:spcPct val="150000"/>
              </a:lnSpc>
            </a:pPr>
            <a:r>
              <a:rPr lang="en-GB" sz="1400" b="1" i="0" u="none" strike="noStrike" dirty="0">
                <a:solidFill>
                  <a:srgbClr val="000000"/>
                </a:solidFill>
                <a:effectLst/>
                <a:latin typeface="Tahoma" panose="020B0604030504040204" pitchFamily="34" charset="0"/>
              </a:rPr>
              <a:t>73000</a:t>
            </a:r>
            <a:r>
              <a:rPr lang="en-GB" sz="1400" b="0" i="0" u="none" strike="noStrike" dirty="0">
                <a:solidFill>
                  <a:srgbClr val="000000"/>
                </a:solidFill>
                <a:effectLst/>
                <a:latin typeface="Tahoma" panose="020B0604030504040204" pitchFamily="34" charset="0"/>
              </a:rPr>
              <a:t> – Air Transport Including Aviation Maintenance Organisations in this field</a:t>
            </a:r>
          </a:p>
          <a:p>
            <a:pPr algn="just">
              <a:lnSpc>
                <a:spcPct val="200000"/>
              </a:lnSpc>
            </a:pPr>
            <a:r>
              <a:rPr lang="en-GB" sz="1400" b="1" i="0" u="none" strike="noStrike" dirty="0">
                <a:solidFill>
                  <a:srgbClr val="000000"/>
                </a:solidFill>
                <a:effectLst/>
                <a:latin typeface="Tahoma" panose="020B0604030504040204" pitchFamily="34" charset="0"/>
              </a:rPr>
              <a:t>73001</a:t>
            </a:r>
            <a:r>
              <a:rPr lang="en-GB" sz="1400" b="0" i="0" u="none" strike="noStrike" dirty="0">
                <a:solidFill>
                  <a:srgbClr val="000000"/>
                </a:solidFill>
                <a:effectLst/>
                <a:latin typeface="Tahoma" panose="020B0604030504040204" pitchFamily="34" charset="0"/>
              </a:rPr>
              <a:t> – Civil Aviation Including Aviation Maintenance Organisations in this field </a:t>
            </a:r>
          </a:p>
          <a:p>
            <a:pPr algn="just">
              <a:lnSpc>
                <a:spcPct val="150000"/>
              </a:lnSpc>
            </a:pPr>
            <a:r>
              <a:rPr lang="en-GB" sz="1400" b="0" i="0" u="none" strike="noStrike" dirty="0">
                <a:solidFill>
                  <a:srgbClr val="000000"/>
                </a:solidFill>
                <a:effectLst/>
                <a:latin typeface="Tahoma" panose="020B0604030504040204" pitchFamily="34" charset="0"/>
              </a:rPr>
              <a:t> </a:t>
            </a:r>
            <a:r>
              <a:rPr lang="en-GB" sz="1400" b="1" i="0" u="none" strike="noStrike" dirty="0">
                <a:solidFill>
                  <a:srgbClr val="000000"/>
                </a:solidFill>
                <a:effectLst/>
                <a:latin typeface="Tahoma" panose="020B0604030504040204" pitchFamily="34" charset="0"/>
              </a:rPr>
              <a:t>74100</a:t>
            </a:r>
            <a:r>
              <a:rPr lang="en-GB" sz="1400" b="0" i="0" u="none" strike="noStrike" dirty="0">
                <a:solidFill>
                  <a:srgbClr val="000000"/>
                </a:solidFill>
                <a:effectLst/>
                <a:latin typeface="Tahoma" panose="020B0604030504040204" pitchFamily="34" charset="0"/>
              </a:rPr>
              <a:t> – Supporting and Auxiliary Activities Air Transport</a:t>
            </a:r>
          </a:p>
          <a:p>
            <a:pPr algn="just">
              <a:lnSpc>
                <a:spcPct val="150000"/>
              </a:lnSpc>
            </a:pPr>
            <a:r>
              <a:rPr lang="en-GB" sz="1400" b="1" i="0" u="none" strike="noStrike" dirty="0">
                <a:solidFill>
                  <a:srgbClr val="000000"/>
                </a:solidFill>
                <a:effectLst/>
                <a:latin typeface="Tahoma" panose="020B0604030504040204" pitchFamily="34" charset="0"/>
              </a:rPr>
              <a:t>74134</a:t>
            </a:r>
            <a:r>
              <a:rPr lang="en-GB" sz="1400" b="0" i="0" u="none" strike="noStrike" dirty="0">
                <a:solidFill>
                  <a:srgbClr val="000000"/>
                </a:solidFill>
                <a:effectLst/>
                <a:latin typeface="Tahoma" panose="020B0604030504040204" pitchFamily="34" charset="0"/>
              </a:rPr>
              <a:t> – Operations of Airports, Aerodromes &amp; Air Navigation Facilities</a:t>
            </a:r>
          </a:p>
        </p:txBody>
      </p:sp>
      <p:cxnSp>
        <p:nvCxnSpPr>
          <p:cNvPr id="82" name="Straight Connector 81">
            <a:extLst>
              <a:ext uri="{FF2B5EF4-FFF2-40B4-BE49-F238E27FC236}">
                <a16:creationId xmlns:a16="http://schemas.microsoft.com/office/drawing/2014/main" id="{623C541A-E7DB-4122-9502-042C3F626D69}"/>
              </a:ext>
            </a:extLst>
          </p:cNvPr>
          <p:cNvCxnSpPr>
            <a:cxnSpLocks/>
            <a:endCxn id="46" idx="7"/>
          </p:cNvCxnSpPr>
          <p:nvPr/>
        </p:nvCxnSpPr>
        <p:spPr>
          <a:xfrm flipH="1">
            <a:off x="961405" y="5681006"/>
            <a:ext cx="3628" cy="2954062"/>
          </a:xfrm>
          <a:prstGeom prst="line">
            <a:avLst/>
          </a:prstGeom>
          <a:solidFill>
            <a:schemeClr val="tx2"/>
          </a:solidFill>
          <a:ln>
            <a:solidFill>
              <a:srgbClr val="00797C"/>
            </a:solidFill>
          </a:ln>
        </p:spPr>
        <p:style>
          <a:lnRef idx="2">
            <a:schemeClr val="accent1">
              <a:shade val="15000"/>
            </a:schemeClr>
          </a:lnRef>
          <a:fillRef idx="1">
            <a:schemeClr val="accent1"/>
          </a:fillRef>
          <a:effectRef idx="0">
            <a:schemeClr val="accent1"/>
          </a:effectRef>
          <a:fontRef idx="minor">
            <a:schemeClr val="lt1"/>
          </a:fontRef>
        </p:style>
      </p:cxnSp>
      <p:sp>
        <p:nvSpPr>
          <p:cNvPr id="87" name="Oval 86">
            <a:extLst>
              <a:ext uri="{FF2B5EF4-FFF2-40B4-BE49-F238E27FC236}">
                <a16:creationId xmlns:a16="http://schemas.microsoft.com/office/drawing/2014/main" id="{2370A1C0-A5BA-4864-98F3-57419BAF9486}"/>
              </a:ext>
            </a:extLst>
          </p:cNvPr>
          <p:cNvSpPr/>
          <p:nvPr/>
        </p:nvSpPr>
        <p:spPr>
          <a:xfrm>
            <a:off x="2917009" y="4422862"/>
            <a:ext cx="1236391" cy="1335226"/>
          </a:xfrm>
          <a:prstGeom prst="ellipse">
            <a:avLst/>
          </a:prstGeom>
          <a:solidFill>
            <a:srgbClr val="00797C"/>
          </a:solidFill>
          <a:ln>
            <a:solidFill>
              <a:srgbClr val="00797C"/>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ZA" sz="2800" dirty="0"/>
          </a:p>
        </p:txBody>
      </p:sp>
      <p:sp>
        <p:nvSpPr>
          <p:cNvPr id="88" name="TextBox 87">
            <a:extLst>
              <a:ext uri="{FF2B5EF4-FFF2-40B4-BE49-F238E27FC236}">
                <a16:creationId xmlns:a16="http://schemas.microsoft.com/office/drawing/2014/main" id="{09EB5654-FB91-4174-87AA-E69A5C6B8002}"/>
              </a:ext>
            </a:extLst>
          </p:cNvPr>
          <p:cNvSpPr txBox="1"/>
          <p:nvPr/>
        </p:nvSpPr>
        <p:spPr>
          <a:xfrm>
            <a:off x="830369" y="2107807"/>
            <a:ext cx="3379450" cy="338554"/>
          </a:xfrm>
          <a:prstGeom prst="rect">
            <a:avLst/>
          </a:prstGeom>
          <a:noFill/>
        </p:spPr>
        <p:txBody>
          <a:bodyPr wrap="square" rtlCol="0">
            <a:spAutoFit/>
          </a:bodyPr>
          <a:lstStyle/>
          <a:p>
            <a:r>
              <a:rPr lang="en-ZA" sz="1600" b="1" i="0" u="none" strike="noStrike" dirty="0">
                <a:solidFill>
                  <a:srgbClr val="000000"/>
                </a:solidFill>
                <a:effectLst/>
                <a:latin typeface="Tahoma" panose="020B0604030504040204" pitchFamily="34" charset="0"/>
              </a:rPr>
              <a:t>FORWARDING &amp; CLEARING</a:t>
            </a:r>
          </a:p>
        </p:txBody>
      </p:sp>
      <p:sp>
        <p:nvSpPr>
          <p:cNvPr id="89" name="TextBox 88">
            <a:extLst>
              <a:ext uri="{FF2B5EF4-FFF2-40B4-BE49-F238E27FC236}">
                <a16:creationId xmlns:a16="http://schemas.microsoft.com/office/drawing/2014/main" id="{434A8B5C-0F43-4715-B2C8-27DC007CD537}"/>
              </a:ext>
            </a:extLst>
          </p:cNvPr>
          <p:cNvSpPr txBox="1"/>
          <p:nvPr/>
        </p:nvSpPr>
        <p:spPr>
          <a:xfrm>
            <a:off x="929093" y="2618274"/>
            <a:ext cx="2842505" cy="694742"/>
          </a:xfrm>
          <a:prstGeom prst="rect">
            <a:avLst/>
          </a:prstGeom>
          <a:noFill/>
        </p:spPr>
        <p:txBody>
          <a:bodyPr wrap="square" rtlCol="0">
            <a:spAutoFit/>
          </a:bodyPr>
          <a:lstStyle/>
          <a:p>
            <a:pPr>
              <a:lnSpc>
                <a:spcPct val="150000"/>
              </a:lnSpc>
            </a:pPr>
            <a:r>
              <a:rPr lang="en-GB" sz="1400" b="1" i="0" u="none" strike="noStrike" dirty="0">
                <a:solidFill>
                  <a:srgbClr val="000000"/>
                </a:solidFill>
                <a:effectLst/>
                <a:latin typeface="Tahoma" panose="020B0604030504040204" pitchFamily="34" charset="0"/>
              </a:rPr>
              <a:t>71232</a:t>
            </a:r>
            <a:r>
              <a:rPr lang="en-GB" sz="1400" b="0" i="0" u="none" strike="noStrike" dirty="0">
                <a:solidFill>
                  <a:srgbClr val="000000"/>
                </a:solidFill>
                <a:effectLst/>
                <a:latin typeface="Tahoma" panose="020B0604030504040204" pitchFamily="34" charset="0"/>
              </a:rPr>
              <a:t> – Freight Forwarding and Clearing </a:t>
            </a:r>
          </a:p>
        </p:txBody>
      </p:sp>
      <p:pic>
        <p:nvPicPr>
          <p:cNvPr id="91" name="Graphic 90" descr="Magnifying glass with solid fill">
            <a:extLst>
              <a:ext uri="{FF2B5EF4-FFF2-40B4-BE49-F238E27FC236}">
                <a16:creationId xmlns:a16="http://schemas.microsoft.com/office/drawing/2014/main" id="{799A0711-6F89-49E5-8672-3D5FF0FB2EFB}"/>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3138391" y="4662201"/>
            <a:ext cx="745459" cy="745459"/>
          </a:xfrm>
          <a:prstGeom prst="rect">
            <a:avLst/>
          </a:prstGeom>
        </p:spPr>
      </p:pic>
      <p:grpSp>
        <p:nvGrpSpPr>
          <p:cNvPr id="92" name="Group 91">
            <a:extLst>
              <a:ext uri="{FF2B5EF4-FFF2-40B4-BE49-F238E27FC236}">
                <a16:creationId xmlns:a16="http://schemas.microsoft.com/office/drawing/2014/main" id="{2BBEB610-956E-4152-8196-CC3FF45A8132}"/>
              </a:ext>
            </a:extLst>
          </p:cNvPr>
          <p:cNvGrpSpPr/>
          <p:nvPr/>
        </p:nvGrpSpPr>
        <p:grpSpPr>
          <a:xfrm>
            <a:off x="3881616" y="2137226"/>
            <a:ext cx="141965" cy="2552006"/>
            <a:chOff x="6144425" y="1250642"/>
            <a:chExt cx="72000" cy="1212797"/>
          </a:xfrm>
        </p:grpSpPr>
        <p:cxnSp>
          <p:nvCxnSpPr>
            <p:cNvPr id="93" name="Straight Connector 92">
              <a:extLst>
                <a:ext uri="{FF2B5EF4-FFF2-40B4-BE49-F238E27FC236}">
                  <a16:creationId xmlns:a16="http://schemas.microsoft.com/office/drawing/2014/main" id="{81810857-21D7-4EDE-9589-36555FE4C266}"/>
                </a:ext>
              </a:extLst>
            </p:cNvPr>
            <p:cNvCxnSpPr>
              <a:cxnSpLocks/>
            </p:cNvCxnSpPr>
            <p:nvPr/>
          </p:nvCxnSpPr>
          <p:spPr>
            <a:xfrm>
              <a:off x="6180425" y="1325028"/>
              <a:ext cx="0" cy="1138411"/>
            </a:xfrm>
            <a:prstGeom prst="line">
              <a:avLst/>
            </a:prstGeom>
            <a:solidFill>
              <a:schemeClr val="tx2"/>
            </a:solidFill>
            <a:ln>
              <a:solidFill>
                <a:srgbClr val="00797C"/>
              </a:solidFill>
            </a:ln>
          </p:spPr>
          <p:style>
            <a:lnRef idx="2">
              <a:schemeClr val="accent1">
                <a:shade val="15000"/>
              </a:schemeClr>
            </a:lnRef>
            <a:fillRef idx="1">
              <a:schemeClr val="accent1"/>
            </a:fillRef>
            <a:effectRef idx="0">
              <a:schemeClr val="accent1"/>
            </a:effectRef>
            <a:fontRef idx="minor">
              <a:schemeClr val="lt1"/>
            </a:fontRef>
          </p:style>
        </p:cxnSp>
        <p:sp>
          <p:nvSpPr>
            <p:cNvPr id="94" name="Oval 93">
              <a:extLst>
                <a:ext uri="{FF2B5EF4-FFF2-40B4-BE49-F238E27FC236}">
                  <a16:creationId xmlns:a16="http://schemas.microsoft.com/office/drawing/2014/main" id="{B2B1BC1D-DF40-4692-9F95-2A6C3E6C32BC}"/>
                </a:ext>
              </a:extLst>
            </p:cNvPr>
            <p:cNvSpPr/>
            <p:nvPr/>
          </p:nvSpPr>
          <p:spPr>
            <a:xfrm>
              <a:off x="6144425" y="1250642"/>
              <a:ext cx="72000" cy="72000"/>
            </a:xfrm>
            <a:prstGeom prst="ellipse">
              <a:avLst/>
            </a:prstGeom>
            <a:solidFill>
              <a:srgbClr val="00797C"/>
            </a:solidFill>
            <a:ln>
              <a:solidFill>
                <a:srgbClr val="00797C"/>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ZA" sz="2800" dirty="0"/>
            </a:p>
          </p:txBody>
        </p:sp>
      </p:grpSp>
      <p:sp>
        <p:nvSpPr>
          <p:cNvPr id="95" name="Teardrop 94">
            <a:extLst>
              <a:ext uri="{FF2B5EF4-FFF2-40B4-BE49-F238E27FC236}">
                <a16:creationId xmlns:a16="http://schemas.microsoft.com/office/drawing/2014/main" id="{02535A61-75A7-4C51-9341-C62B5EB72BF5}"/>
              </a:ext>
            </a:extLst>
          </p:cNvPr>
          <p:cNvSpPr/>
          <p:nvPr/>
        </p:nvSpPr>
        <p:spPr>
          <a:xfrm rot="20983379">
            <a:off x="3007614" y="4536044"/>
            <a:ext cx="1038568" cy="1136311"/>
          </a:xfrm>
          <a:prstGeom prst="teardrop">
            <a:avLst/>
          </a:prstGeom>
          <a:solidFill>
            <a:schemeClr val="bg1"/>
          </a:solidFill>
          <a:ln w="28575">
            <a:solidFill>
              <a:srgbClr val="00797C"/>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ZA" sz="2800" dirty="0"/>
          </a:p>
        </p:txBody>
      </p:sp>
      <p:sp>
        <p:nvSpPr>
          <p:cNvPr id="96" name="Oval 95">
            <a:extLst>
              <a:ext uri="{FF2B5EF4-FFF2-40B4-BE49-F238E27FC236}">
                <a16:creationId xmlns:a16="http://schemas.microsoft.com/office/drawing/2014/main" id="{4FA4FB4A-740B-4E5B-A95F-B4F1086E8281}"/>
              </a:ext>
            </a:extLst>
          </p:cNvPr>
          <p:cNvSpPr/>
          <p:nvPr/>
        </p:nvSpPr>
        <p:spPr>
          <a:xfrm>
            <a:off x="5394939" y="4413346"/>
            <a:ext cx="1236391" cy="1381708"/>
          </a:xfrm>
          <a:prstGeom prst="ellipse">
            <a:avLst/>
          </a:prstGeom>
          <a:solidFill>
            <a:srgbClr val="00797C"/>
          </a:solidFill>
          <a:ln>
            <a:solidFill>
              <a:srgbClr val="00797C"/>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ZA" sz="2800" dirty="0"/>
          </a:p>
        </p:txBody>
      </p:sp>
      <p:sp>
        <p:nvSpPr>
          <p:cNvPr id="97" name="Teardrop 96">
            <a:extLst>
              <a:ext uri="{FF2B5EF4-FFF2-40B4-BE49-F238E27FC236}">
                <a16:creationId xmlns:a16="http://schemas.microsoft.com/office/drawing/2014/main" id="{BAB547F1-DC94-4C04-8532-F8555E7BDBA7}"/>
              </a:ext>
            </a:extLst>
          </p:cNvPr>
          <p:cNvSpPr/>
          <p:nvPr/>
        </p:nvSpPr>
        <p:spPr>
          <a:xfrm rot="10128873">
            <a:off x="5500941" y="4516635"/>
            <a:ext cx="1038568" cy="1136312"/>
          </a:xfrm>
          <a:prstGeom prst="teardrop">
            <a:avLst/>
          </a:prstGeom>
          <a:solidFill>
            <a:schemeClr val="bg1"/>
          </a:solidFill>
          <a:ln w="28575">
            <a:solidFill>
              <a:srgbClr val="00797C"/>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ZA" sz="2800" dirty="0"/>
          </a:p>
        </p:txBody>
      </p:sp>
      <p:cxnSp>
        <p:nvCxnSpPr>
          <p:cNvPr id="98" name="Straight Connector 97">
            <a:extLst>
              <a:ext uri="{FF2B5EF4-FFF2-40B4-BE49-F238E27FC236}">
                <a16:creationId xmlns:a16="http://schemas.microsoft.com/office/drawing/2014/main" id="{A575E8A2-8803-4A82-83D6-819AD960EA03}"/>
              </a:ext>
            </a:extLst>
          </p:cNvPr>
          <p:cNvCxnSpPr>
            <a:cxnSpLocks/>
            <a:endCxn id="101" idx="0"/>
          </p:cNvCxnSpPr>
          <p:nvPr/>
        </p:nvCxnSpPr>
        <p:spPr>
          <a:xfrm>
            <a:off x="5622588" y="5736315"/>
            <a:ext cx="5389" cy="2314158"/>
          </a:xfrm>
          <a:prstGeom prst="line">
            <a:avLst/>
          </a:prstGeom>
          <a:solidFill>
            <a:schemeClr val="tx2"/>
          </a:solidFill>
          <a:ln>
            <a:solidFill>
              <a:srgbClr val="00797C"/>
            </a:solidFill>
          </a:ln>
        </p:spPr>
        <p:style>
          <a:lnRef idx="2">
            <a:schemeClr val="accent1">
              <a:shade val="15000"/>
            </a:schemeClr>
          </a:lnRef>
          <a:fillRef idx="1">
            <a:schemeClr val="accent1"/>
          </a:fillRef>
          <a:effectRef idx="0">
            <a:schemeClr val="accent1"/>
          </a:effectRef>
          <a:fontRef idx="minor">
            <a:schemeClr val="lt1"/>
          </a:fontRef>
        </p:style>
      </p:cxnSp>
      <p:sp>
        <p:nvSpPr>
          <p:cNvPr id="99" name="TextBox 98">
            <a:extLst>
              <a:ext uri="{FF2B5EF4-FFF2-40B4-BE49-F238E27FC236}">
                <a16:creationId xmlns:a16="http://schemas.microsoft.com/office/drawing/2014/main" id="{F6E39C89-A37F-4290-8E0A-4692613F8697}"/>
              </a:ext>
            </a:extLst>
          </p:cNvPr>
          <p:cNvSpPr txBox="1"/>
          <p:nvPr/>
        </p:nvSpPr>
        <p:spPr>
          <a:xfrm>
            <a:off x="5622587" y="5932570"/>
            <a:ext cx="2665877" cy="338554"/>
          </a:xfrm>
          <a:prstGeom prst="rect">
            <a:avLst/>
          </a:prstGeom>
          <a:noFill/>
        </p:spPr>
        <p:txBody>
          <a:bodyPr wrap="square" rtlCol="0">
            <a:spAutoFit/>
          </a:bodyPr>
          <a:lstStyle/>
          <a:p>
            <a:r>
              <a:rPr lang="en-ZA" sz="1600" b="1" i="0" u="none" strike="noStrike" dirty="0">
                <a:solidFill>
                  <a:srgbClr val="000000"/>
                </a:solidFill>
                <a:effectLst/>
                <a:latin typeface="Tahoma" panose="020B0604030504040204" pitchFamily="34" charset="0"/>
              </a:rPr>
              <a:t>FREIGHT HANDLING</a:t>
            </a:r>
          </a:p>
        </p:txBody>
      </p:sp>
      <p:sp>
        <p:nvSpPr>
          <p:cNvPr id="100" name="TextBox 99">
            <a:extLst>
              <a:ext uri="{FF2B5EF4-FFF2-40B4-BE49-F238E27FC236}">
                <a16:creationId xmlns:a16="http://schemas.microsoft.com/office/drawing/2014/main" id="{5B0FF349-D096-4399-B87D-23845EC189CF}"/>
              </a:ext>
            </a:extLst>
          </p:cNvPr>
          <p:cNvSpPr txBox="1"/>
          <p:nvPr/>
        </p:nvSpPr>
        <p:spPr>
          <a:xfrm>
            <a:off x="5672043" y="6404014"/>
            <a:ext cx="4899195" cy="1745029"/>
          </a:xfrm>
          <a:prstGeom prst="rect">
            <a:avLst/>
          </a:prstGeom>
          <a:noFill/>
        </p:spPr>
        <p:txBody>
          <a:bodyPr wrap="square" rtlCol="0">
            <a:spAutoFit/>
          </a:bodyPr>
          <a:lstStyle/>
          <a:p>
            <a:pPr>
              <a:lnSpc>
                <a:spcPct val="200000"/>
              </a:lnSpc>
            </a:pPr>
            <a:r>
              <a:rPr lang="en-GB" sz="1400" b="1" i="0" u="none" strike="noStrike" dirty="0">
                <a:solidFill>
                  <a:srgbClr val="000000"/>
                </a:solidFill>
                <a:effectLst/>
                <a:latin typeface="Tahoma" panose="020B0604030504040204" pitchFamily="34" charset="0"/>
              </a:rPr>
              <a:t>71300</a:t>
            </a:r>
            <a:r>
              <a:rPr lang="en-GB" sz="1400" b="0" i="0" u="none" strike="noStrike" dirty="0">
                <a:solidFill>
                  <a:srgbClr val="000000"/>
                </a:solidFill>
                <a:effectLst/>
                <a:latin typeface="Tahoma" panose="020B0604030504040204" pitchFamily="34" charset="0"/>
              </a:rPr>
              <a:t> – Transport via Pipelines Freight Handling</a:t>
            </a:r>
          </a:p>
          <a:p>
            <a:pPr>
              <a:lnSpc>
                <a:spcPct val="200000"/>
              </a:lnSpc>
            </a:pPr>
            <a:r>
              <a:rPr lang="en-GB" sz="1400" b="1" i="0" u="none" strike="noStrike" dirty="0">
                <a:solidFill>
                  <a:srgbClr val="000000"/>
                </a:solidFill>
                <a:effectLst/>
                <a:latin typeface="Tahoma" panose="020B0604030504040204" pitchFamily="34" charset="0"/>
              </a:rPr>
              <a:t>74132</a:t>
            </a:r>
            <a:r>
              <a:rPr lang="en-GB" sz="1400" b="0" i="0" u="none" strike="noStrike" dirty="0">
                <a:solidFill>
                  <a:srgbClr val="000000"/>
                </a:solidFill>
                <a:effectLst/>
                <a:latin typeface="Tahoma" panose="020B0604030504040204" pitchFamily="34" charset="0"/>
              </a:rPr>
              <a:t> – Salvaging of Distressed Vessels</a:t>
            </a:r>
          </a:p>
          <a:p>
            <a:pPr>
              <a:lnSpc>
                <a:spcPct val="200000"/>
              </a:lnSpc>
            </a:pPr>
            <a:r>
              <a:rPr lang="en-GB" sz="1400" b="1" i="0" u="none" strike="noStrike" dirty="0">
                <a:solidFill>
                  <a:srgbClr val="000000"/>
                </a:solidFill>
                <a:effectLst/>
                <a:latin typeface="Tahoma" panose="020B0604030504040204" pitchFamily="34" charset="0"/>
              </a:rPr>
              <a:t>74110</a:t>
            </a:r>
            <a:r>
              <a:rPr lang="en-GB" sz="1400" b="0" i="0" u="none" strike="noStrike" dirty="0">
                <a:solidFill>
                  <a:srgbClr val="000000"/>
                </a:solidFill>
                <a:effectLst/>
                <a:latin typeface="Tahoma" panose="020B0604030504040204" pitchFamily="34" charset="0"/>
              </a:rPr>
              <a:t> – Cargo Handling </a:t>
            </a:r>
          </a:p>
          <a:p>
            <a:pPr>
              <a:lnSpc>
                <a:spcPct val="200000"/>
              </a:lnSpc>
            </a:pPr>
            <a:r>
              <a:rPr lang="en-GB" sz="1400" b="1" i="0" u="none" strike="noStrike" dirty="0">
                <a:solidFill>
                  <a:srgbClr val="000000"/>
                </a:solidFill>
                <a:effectLst/>
                <a:latin typeface="Tahoma" panose="020B0604030504040204" pitchFamily="34" charset="0"/>
              </a:rPr>
              <a:t>74120</a:t>
            </a:r>
            <a:r>
              <a:rPr lang="en-GB" sz="1400" b="0" i="0" u="none" strike="noStrike" dirty="0">
                <a:solidFill>
                  <a:srgbClr val="000000"/>
                </a:solidFill>
                <a:effectLst/>
                <a:latin typeface="Tahoma" panose="020B0604030504040204" pitchFamily="34" charset="0"/>
              </a:rPr>
              <a:t> – Storage and Warehousing </a:t>
            </a:r>
          </a:p>
        </p:txBody>
      </p:sp>
      <p:sp>
        <p:nvSpPr>
          <p:cNvPr id="101" name="Oval 100">
            <a:extLst>
              <a:ext uri="{FF2B5EF4-FFF2-40B4-BE49-F238E27FC236}">
                <a16:creationId xmlns:a16="http://schemas.microsoft.com/office/drawing/2014/main" id="{03700D98-7A23-4460-9C10-A28B943DBE88}"/>
              </a:ext>
            </a:extLst>
          </p:cNvPr>
          <p:cNvSpPr/>
          <p:nvPr/>
        </p:nvSpPr>
        <p:spPr>
          <a:xfrm>
            <a:off x="5578521" y="8050473"/>
            <a:ext cx="98911" cy="108220"/>
          </a:xfrm>
          <a:prstGeom prst="ellipse">
            <a:avLst/>
          </a:prstGeom>
          <a:solidFill>
            <a:srgbClr val="00797C"/>
          </a:solidFill>
          <a:ln>
            <a:solidFill>
              <a:srgbClr val="00797C"/>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ZA" sz="2800" dirty="0"/>
          </a:p>
        </p:txBody>
      </p:sp>
      <p:sp>
        <p:nvSpPr>
          <p:cNvPr id="103" name="Oval 102">
            <a:extLst>
              <a:ext uri="{FF2B5EF4-FFF2-40B4-BE49-F238E27FC236}">
                <a16:creationId xmlns:a16="http://schemas.microsoft.com/office/drawing/2014/main" id="{F20B34ED-C72A-4C9C-8855-18A107BC0758}"/>
              </a:ext>
            </a:extLst>
          </p:cNvPr>
          <p:cNvSpPr/>
          <p:nvPr/>
        </p:nvSpPr>
        <p:spPr>
          <a:xfrm>
            <a:off x="7771782" y="4421566"/>
            <a:ext cx="1236391" cy="1381708"/>
          </a:xfrm>
          <a:prstGeom prst="ellipse">
            <a:avLst/>
          </a:prstGeom>
          <a:solidFill>
            <a:srgbClr val="00797C"/>
          </a:solidFill>
          <a:ln>
            <a:solidFill>
              <a:srgbClr val="00797C"/>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ZA" sz="2800" dirty="0"/>
          </a:p>
        </p:txBody>
      </p:sp>
      <p:sp>
        <p:nvSpPr>
          <p:cNvPr id="104" name="TextBox 103">
            <a:extLst>
              <a:ext uri="{FF2B5EF4-FFF2-40B4-BE49-F238E27FC236}">
                <a16:creationId xmlns:a16="http://schemas.microsoft.com/office/drawing/2014/main" id="{948726B0-64ED-4932-A487-6F2A2706A533}"/>
              </a:ext>
            </a:extLst>
          </p:cNvPr>
          <p:cNvSpPr txBox="1"/>
          <p:nvPr/>
        </p:nvSpPr>
        <p:spPr>
          <a:xfrm>
            <a:off x="7227349" y="2110230"/>
            <a:ext cx="1412613" cy="338554"/>
          </a:xfrm>
          <a:prstGeom prst="rect">
            <a:avLst/>
          </a:prstGeom>
          <a:noFill/>
        </p:spPr>
        <p:txBody>
          <a:bodyPr wrap="square" rtlCol="0">
            <a:spAutoFit/>
          </a:bodyPr>
          <a:lstStyle/>
          <a:p>
            <a:r>
              <a:rPr lang="en-ZA" sz="1600" b="1" i="0" u="none" strike="noStrike" dirty="0">
                <a:solidFill>
                  <a:srgbClr val="000000"/>
                </a:solidFill>
                <a:effectLst/>
                <a:latin typeface="Tahoma" panose="020B0604030504040204" pitchFamily="34" charset="0"/>
              </a:rPr>
              <a:t>MARITIME</a:t>
            </a:r>
          </a:p>
        </p:txBody>
      </p:sp>
      <p:sp>
        <p:nvSpPr>
          <p:cNvPr id="105" name="TextBox 104">
            <a:extLst>
              <a:ext uri="{FF2B5EF4-FFF2-40B4-BE49-F238E27FC236}">
                <a16:creationId xmlns:a16="http://schemas.microsoft.com/office/drawing/2014/main" id="{70BCFC56-32A8-4503-9B26-591A8D6FFEA9}"/>
              </a:ext>
            </a:extLst>
          </p:cNvPr>
          <p:cNvSpPr txBox="1"/>
          <p:nvPr/>
        </p:nvSpPr>
        <p:spPr>
          <a:xfrm>
            <a:off x="5612439" y="2317423"/>
            <a:ext cx="3573690" cy="2175917"/>
          </a:xfrm>
          <a:prstGeom prst="rect">
            <a:avLst/>
          </a:prstGeom>
          <a:noFill/>
        </p:spPr>
        <p:txBody>
          <a:bodyPr wrap="square" rtlCol="0">
            <a:spAutoFit/>
          </a:bodyPr>
          <a:lstStyle/>
          <a:p>
            <a:pPr>
              <a:lnSpc>
                <a:spcPct val="200000"/>
              </a:lnSpc>
            </a:pPr>
            <a:r>
              <a:rPr lang="en-GB" sz="1400" b="1" i="0" u="none" strike="noStrike" dirty="0">
                <a:solidFill>
                  <a:srgbClr val="000000"/>
                </a:solidFill>
                <a:effectLst/>
                <a:latin typeface="Tahoma" panose="020B0604030504040204" pitchFamily="34" charset="0"/>
              </a:rPr>
              <a:t>13100</a:t>
            </a:r>
            <a:r>
              <a:rPr lang="en-GB" sz="1400" b="0" i="0" u="none" strike="noStrike" dirty="0">
                <a:solidFill>
                  <a:srgbClr val="000000"/>
                </a:solidFill>
                <a:effectLst/>
                <a:latin typeface="Tahoma" panose="020B0604030504040204" pitchFamily="34" charset="0"/>
              </a:rPr>
              <a:t> – Ocean and Coastal Fishing</a:t>
            </a:r>
          </a:p>
          <a:p>
            <a:pPr>
              <a:lnSpc>
                <a:spcPct val="200000"/>
              </a:lnSpc>
            </a:pPr>
            <a:r>
              <a:rPr lang="en-GB" sz="1400" b="1" i="0" u="none" strike="noStrike" dirty="0">
                <a:solidFill>
                  <a:srgbClr val="000000"/>
                </a:solidFill>
                <a:effectLst/>
                <a:latin typeface="Tahoma" panose="020B0604030504040204" pitchFamily="34" charset="0"/>
              </a:rPr>
              <a:t>72000</a:t>
            </a:r>
            <a:r>
              <a:rPr lang="en-GB" sz="1400" b="0" i="0" u="none" strike="noStrike" dirty="0">
                <a:solidFill>
                  <a:srgbClr val="000000"/>
                </a:solidFill>
                <a:effectLst/>
                <a:latin typeface="Tahoma" panose="020B0604030504040204" pitchFamily="34" charset="0"/>
              </a:rPr>
              <a:t> – Water Transport </a:t>
            </a:r>
          </a:p>
          <a:p>
            <a:pPr>
              <a:lnSpc>
                <a:spcPct val="200000"/>
              </a:lnSpc>
            </a:pPr>
            <a:r>
              <a:rPr lang="en-GB" sz="1400" b="1" i="0" u="none" strike="noStrike" dirty="0">
                <a:solidFill>
                  <a:srgbClr val="000000"/>
                </a:solidFill>
                <a:effectLst/>
                <a:latin typeface="Tahoma" panose="020B0604030504040204" pitchFamily="34" charset="0"/>
              </a:rPr>
              <a:t>72111</a:t>
            </a:r>
            <a:r>
              <a:rPr lang="en-GB" sz="1400" b="0" i="0" u="none" strike="noStrike" dirty="0">
                <a:solidFill>
                  <a:srgbClr val="000000"/>
                </a:solidFill>
                <a:effectLst/>
                <a:latin typeface="Tahoma" panose="020B0604030504040204" pitchFamily="34" charset="0"/>
              </a:rPr>
              <a:t> – Coastal Shipping</a:t>
            </a:r>
          </a:p>
          <a:p>
            <a:pPr>
              <a:lnSpc>
                <a:spcPct val="200000"/>
              </a:lnSpc>
            </a:pPr>
            <a:r>
              <a:rPr lang="en-GB" sz="1400" b="1" i="0" u="none" strike="noStrike" dirty="0">
                <a:solidFill>
                  <a:srgbClr val="000000"/>
                </a:solidFill>
                <a:effectLst/>
                <a:latin typeface="Tahoma" panose="020B0604030504040204" pitchFamily="34" charset="0"/>
              </a:rPr>
              <a:t>72112</a:t>
            </a:r>
            <a:r>
              <a:rPr lang="en-GB" sz="1400" b="0" i="0" u="none" strike="noStrike" dirty="0">
                <a:solidFill>
                  <a:srgbClr val="000000"/>
                </a:solidFill>
                <a:effectLst/>
                <a:latin typeface="Tahoma" panose="020B0604030504040204" pitchFamily="34" charset="0"/>
              </a:rPr>
              <a:t> – Ocean Shipping	</a:t>
            </a:r>
          </a:p>
          <a:p>
            <a:pPr>
              <a:lnSpc>
                <a:spcPct val="200000"/>
              </a:lnSpc>
            </a:pPr>
            <a:r>
              <a:rPr lang="en-GB" sz="1400" b="1" i="0" u="none" strike="noStrike" dirty="0">
                <a:solidFill>
                  <a:srgbClr val="000000"/>
                </a:solidFill>
                <a:effectLst/>
                <a:latin typeface="Tahoma" panose="020B0604030504040204" pitchFamily="34" charset="0"/>
              </a:rPr>
              <a:t>72200</a:t>
            </a:r>
            <a:r>
              <a:rPr lang="en-GB" sz="1400" b="0" i="0" u="none" strike="noStrike" dirty="0">
                <a:solidFill>
                  <a:srgbClr val="000000"/>
                </a:solidFill>
                <a:effectLst/>
                <a:latin typeface="Tahoma" panose="020B0604030504040204" pitchFamily="34" charset="0"/>
              </a:rPr>
              <a:t> – Inland Water Transport</a:t>
            </a:r>
          </a:p>
        </p:txBody>
      </p:sp>
      <p:grpSp>
        <p:nvGrpSpPr>
          <p:cNvPr id="107" name="Group 106">
            <a:extLst>
              <a:ext uri="{FF2B5EF4-FFF2-40B4-BE49-F238E27FC236}">
                <a16:creationId xmlns:a16="http://schemas.microsoft.com/office/drawing/2014/main" id="{6D2133CD-4971-4280-93C9-A49E65F8ECBA}"/>
              </a:ext>
            </a:extLst>
          </p:cNvPr>
          <p:cNvGrpSpPr/>
          <p:nvPr/>
        </p:nvGrpSpPr>
        <p:grpSpPr>
          <a:xfrm>
            <a:off x="8746372" y="2137227"/>
            <a:ext cx="148367" cy="2513416"/>
            <a:chOff x="6144425" y="1250642"/>
            <a:chExt cx="72000" cy="1212797"/>
          </a:xfrm>
        </p:grpSpPr>
        <p:cxnSp>
          <p:nvCxnSpPr>
            <p:cNvPr id="108" name="Straight Connector 107">
              <a:extLst>
                <a:ext uri="{FF2B5EF4-FFF2-40B4-BE49-F238E27FC236}">
                  <a16:creationId xmlns:a16="http://schemas.microsoft.com/office/drawing/2014/main" id="{394647AB-2747-4522-A825-A6896D7E4C54}"/>
                </a:ext>
              </a:extLst>
            </p:cNvPr>
            <p:cNvCxnSpPr>
              <a:cxnSpLocks/>
            </p:cNvCxnSpPr>
            <p:nvPr/>
          </p:nvCxnSpPr>
          <p:spPr>
            <a:xfrm>
              <a:off x="6180425" y="1325028"/>
              <a:ext cx="0" cy="1138411"/>
            </a:xfrm>
            <a:prstGeom prst="line">
              <a:avLst/>
            </a:prstGeom>
            <a:solidFill>
              <a:schemeClr val="tx2"/>
            </a:solidFill>
            <a:ln>
              <a:solidFill>
                <a:srgbClr val="00797C"/>
              </a:solidFill>
            </a:ln>
          </p:spPr>
          <p:style>
            <a:lnRef idx="2">
              <a:schemeClr val="accent1">
                <a:shade val="15000"/>
              </a:schemeClr>
            </a:lnRef>
            <a:fillRef idx="1">
              <a:schemeClr val="accent1"/>
            </a:fillRef>
            <a:effectRef idx="0">
              <a:schemeClr val="accent1"/>
            </a:effectRef>
            <a:fontRef idx="minor">
              <a:schemeClr val="lt1"/>
            </a:fontRef>
          </p:style>
        </p:cxnSp>
        <p:sp>
          <p:nvSpPr>
            <p:cNvPr id="109" name="Oval 108">
              <a:extLst>
                <a:ext uri="{FF2B5EF4-FFF2-40B4-BE49-F238E27FC236}">
                  <a16:creationId xmlns:a16="http://schemas.microsoft.com/office/drawing/2014/main" id="{0F455BC6-8807-4A21-9C91-7DB1E387E25E}"/>
                </a:ext>
              </a:extLst>
            </p:cNvPr>
            <p:cNvSpPr/>
            <p:nvPr/>
          </p:nvSpPr>
          <p:spPr>
            <a:xfrm>
              <a:off x="6144425" y="1250642"/>
              <a:ext cx="72000" cy="72000"/>
            </a:xfrm>
            <a:prstGeom prst="ellipse">
              <a:avLst/>
            </a:prstGeom>
            <a:solidFill>
              <a:srgbClr val="00797C"/>
            </a:solidFill>
            <a:ln>
              <a:solidFill>
                <a:srgbClr val="00797C"/>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ZA" sz="2800" dirty="0"/>
            </a:p>
          </p:txBody>
        </p:sp>
      </p:grpSp>
      <p:sp>
        <p:nvSpPr>
          <p:cNvPr id="110" name="Teardrop 109">
            <a:extLst>
              <a:ext uri="{FF2B5EF4-FFF2-40B4-BE49-F238E27FC236}">
                <a16:creationId xmlns:a16="http://schemas.microsoft.com/office/drawing/2014/main" id="{492F734F-8847-4E57-ADBB-79F4F9E0351C}"/>
              </a:ext>
            </a:extLst>
          </p:cNvPr>
          <p:cNvSpPr/>
          <p:nvPr/>
        </p:nvSpPr>
        <p:spPr>
          <a:xfrm rot="20983379">
            <a:off x="7864814" y="4576870"/>
            <a:ext cx="1038568" cy="1136311"/>
          </a:xfrm>
          <a:prstGeom prst="teardrop">
            <a:avLst/>
          </a:prstGeom>
          <a:solidFill>
            <a:schemeClr val="bg1"/>
          </a:solidFill>
          <a:ln w="28575">
            <a:solidFill>
              <a:srgbClr val="00797C"/>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ZA" sz="2800" dirty="0"/>
          </a:p>
        </p:txBody>
      </p:sp>
      <p:pic>
        <p:nvPicPr>
          <p:cNvPr id="117" name="Picture 116">
            <a:extLst>
              <a:ext uri="{FF2B5EF4-FFF2-40B4-BE49-F238E27FC236}">
                <a16:creationId xmlns:a16="http://schemas.microsoft.com/office/drawing/2014/main" id="{424591CF-31C0-4FFF-AEF5-1258C7DE3B5E}"/>
              </a:ext>
            </a:extLst>
          </p:cNvPr>
          <p:cNvPicPr>
            <a:picLocks noChangeAspect="1"/>
          </p:cNvPicPr>
          <p:nvPr/>
        </p:nvPicPr>
        <p:blipFill rotWithShape="1">
          <a:blip r:embed="rId4"/>
          <a:srcRect l="25709" t="587" r="51085" b="74720"/>
          <a:stretch/>
        </p:blipFill>
        <p:spPr>
          <a:xfrm>
            <a:off x="901546" y="4534806"/>
            <a:ext cx="1001350" cy="1072534"/>
          </a:xfrm>
          <a:prstGeom prst="rect">
            <a:avLst/>
          </a:prstGeom>
        </p:spPr>
      </p:pic>
      <p:pic>
        <p:nvPicPr>
          <p:cNvPr id="118" name="Picture 117">
            <a:extLst>
              <a:ext uri="{FF2B5EF4-FFF2-40B4-BE49-F238E27FC236}">
                <a16:creationId xmlns:a16="http://schemas.microsoft.com/office/drawing/2014/main" id="{EA056F0B-141C-4AAA-8A42-B0F99A8F7120}"/>
              </a:ext>
            </a:extLst>
          </p:cNvPr>
          <p:cNvPicPr>
            <a:picLocks noChangeAspect="1"/>
          </p:cNvPicPr>
          <p:nvPr/>
        </p:nvPicPr>
        <p:blipFill rotWithShape="1">
          <a:blip r:embed="rId4"/>
          <a:srcRect l="25768" t="24938" r="53578" b="52023"/>
          <a:stretch/>
        </p:blipFill>
        <p:spPr>
          <a:xfrm>
            <a:off x="3037254" y="4569196"/>
            <a:ext cx="952927" cy="1070006"/>
          </a:xfrm>
          <a:prstGeom prst="rect">
            <a:avLst/>
          </a:prstGeom>
        </p:spPr>
      </p:pic>
      <p:pic>
        <p:nvPicPr>
          <p:cNvPr id="119" name="Picture 118">
            <a:extLst>
              <a:ext uri="{FF2B5EF4-FFF2-40B4-BE49-F238E27FC236}">
                <a16:creationId xmlns:a16="http://schemas.microsoft.com/office/drawing/2014/main" id="{806C2A74-4BA9-4D0F-9F64-6F316E4DC88B}"/>
              </a:ext>
            </a:extLst>
          </p:cNvPr>
          <p:cNvPicPr>
            <a:picLocks noChangeAspect="1"/>
          </p:cNvPicPr>
          <p:nvPr/>
        </p:nvPicPr>
        <p:blipFill rotWithShape="1">
          <a:blip r:embed="rId4"/>
          <a:srcRect l="25822" t="47537" r="52726" b="29423"/>
          <a:stretch/>
        </p:blipFill>
        <p:spPr>
          <a:xfrm>
            <a:off x="5525360" y="4603155"/>
            <a:ext cx="989730" cy="1070007"/>
          </a:xfrm>
          <a:prstGeom prst="rect">
            <a:avLst/>
          </a:prstGeom>
        </p:spPr>
      </p:pic>
      <p:pic>
        <p:nvPicPr>
          <p:cNvPr id="133" name="Picture 132">
            <a:extLst>
              <a:ext uri="{FF2B5EF4-FFF2-40B4-BE49-F238E27FC236}">
                <a16:creationId xmlns:a16="http://schemas.microsoft.com/office/drawing/2014/main" id="{57421C14-AB18-4ED6-B17F-5E1222D8D205}"/>
              </a:ext>
            </a:extLst>
          </p:cNvPr>
          <p:cNvPicPr>
            <a:picLocks noChangeAspect="1"/>
          </p:cNvPicPr>
          <p:nvPr/>
        </p:nvPicPr>
        <p:blipFill>
          <a:blip r:embed="rId5"/>
          <a:stretch>
            <a:fillRect/>
          </a:stretch>
        </p:blipFill>
        <p:spPr>
          <a:xfrm>
            <a:off x="7933656" y="4578974"/>
            <a:ext cx="961082" cy="1070007"/>
          </a:xfrm>
          <a:prstGeom prst="ellipse">
            <a:avLst/>
          </a:prstGeom>
        </p:spPr>
      </p:pic>
      <p:sp>
        <p:nvSpPr>
          <p:cNvPr id="51" name="TextBox 50">
            <a:extLst>
              <a:ext uri="{FF2B5EF4-FFF2-40B4-BE49-F238E27FC236}">
                <a16:creationId xmlns:a16="http://schemas.microsoft.com/office/drawing/2014/main" id="{033CF4B1-4298-4C1B-BB5B-6FB740D72192}"/>
              </a:ext>
            </a:extLst>
          </p:cNvPr>
          <p:cNvSpPr txBox="1"/>
          <p:nvPr/>
        </p:nvSpPr>
        <p:spPr>
          <a:xfrm>
            <a:off x="10448345" y="6333004"/>
            <a:ext cx="2647502" cy="883255"/>
          </a:xfrm>
          <a:prstGeom prst="rect">
            <a:avLst/>
          </a:prstGeom>
          <a:noFill/>
        </p:spPr>
        <p:txBody>
          <a:bodyPr wrap="square" rtlCol="0">
            <a:spAutoFit/>
          </a:bodyPr>
          <a:lstStyle/>
          <a:p>
            <a:pPr>
              <a:lnSpc>
                <a:spcPct val="200000"/>
              </a:lnSpc>
            </a:pPr>
            <a:r>
              <a:rPr lang="en-GB" sz="1400" b="1" i="0" u="none" strike="noStrike" dirty="0">
                <a:solidFill>
                  <a:srgbClr val="000000"/>
                </a:solidFill>
                <a:effectLst/>
                <a:latin typeface="Tahoma" panose="020B0604030504040204" pitchFamily="34" charset="0"/>
              </a:rPr>
              <a:t>71112</a:t>
            </a:r>
            <a:r>
              <a:rPr lang="en-GB" sz="1400" b="0" i="0" u="none" strike="noStrike" dirty="0">
                <a:solidFill>
                  <a:srgbClr val="000000"/>
                </a:solidFill>
                <a:effectLst/>
                <a:latin typeface="Tahoma" panose="020B0604030504040204" pitchFamily="34" charset="0"/>
              </a:rPr>
              <a:t> – Railway Commuter and Freight Services </a:t>
            </a:r>
          </a:p>
        </p:txBody>
      </p:sp>
      <p:sp>
        <p:nvSpPr>
          <p:cNvPr id="52" name="Oval 51">
            <a:extLst>
              <a:ext uri="{FF2B5EF4-FFF2-40B4-BE49-F238E27FC236}">
                <a16:creationId xmlns:a16="http://schemas.microsoft.com/office/drawing/2014/main" id="{256A365B-08FB-4613-868A-19876BEE28A5}"/>
              </a:ext>
            </a:extLst>
          </p:cNvPr>
          <p:cNvSpPr/>
          <p:nvPr/>
        </p:nvSpPr>
        <p:spPr>
          <a:xfrm>
            <a:off x="10112224" y="4491799"/>
            <a:ext cx="1266718" cy="1381708"/>
          </a:xfrm>
          <a:prstGeom prst="ellipse">
            <a:avLst/>
          </a:prstGeom>
          <a:solidFill>
            <a:srgbClr val="00797C"/>
          </a:solidFill>
          <a:ln>
            <a:solidFill>
              <a:srgbClr val="00797C"/>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ZA" sz="2800" dirty="0"/>
          </a:p>
        </p:txBody>
      </p:sp>
      <p:cxnSp>
        <p:nvCxnSpPr>
          <p:cNvPr id="53" name="Straight Connector 52">
            <a:extLst>
              <a:ext uri="{FF2B5EF4-FFF2-40B4-BE49-F238E27FC236}">
                <a16:creationId xmlns:a16="http://schemas.microsoft.com/office/drawing/2014/main" id="{1EB57EF3-A4D0-4861-8F73-09EE260F1452}"/>
              </a:ext>
            </a:extLst>
          </p:cNvPr>
          <p:cNvCxnSpPr>
            <a:cxnSpLocks/>
          </p:cNvCxnSpPr>
          <p:nvPr/>
        </p:nvCxnSpPr>
        <p:spPr>
          <a:xfrm>
            <a:off x="10365641" y="5824934"/>
            <a:ext cx="0" cy="1711098"/>
          </a:xfrm>
          <a:prstGeom prst="line">
            <a:avLst/>
          </a:prstGeom>
          <a:solidFill>
            <a:schemeClr val="tx2"/>
          </a:solidFill>
          <a:ln>
            <a:solidFill>
              <a:srgbClr val="00797C"/>
            </a:solidFill>
          </a:ln>
        </p:spPr>
        <p:style>
          <a:lnRef idx="2">
            <a:schemeClr val="accent1">
              <a:shade val="15000"/>
            </a:schemeClr>
          </a:lnRef>
          <a:fillRef idx="1">
            <a:schemeClr val="accent1"/>
          </a:fillRef>
          <a:effectRef idx="0">
            <a:schemeClr val="accent1"/>
          </a:effectRef>
          <a:fontRef idx="minor">
            <a:schemeClr val="lt1"/>
          </a:fontRef>
        </p:style>
      </p:cxnSp>
      <p:sp>
        <p:nvSpPr>
          <p:cNvPr id="54" name="TextBox 53">
            <a:extLst>
              <a:ext uri="{FF2B5EF4-FFF2-40B4-BE49-F238E27FC236}">
                <a16:creationId xmlns:a16="http://schemas.microsoft.com/office/drawing/2014/main" id="{F9C1387B-BF6C-4985-A16E-0EAF29213A56}"/>
              </a:ext>
            </a:extLst>
          </p:cNvPr>
          <p:cNvSpPr txBox="1"/>
          <p:nvPr/>
        </p:nvSpPr>
        <p:spPr>
          <a:xfrm>
            <a:off x="10448345" y="6068539"/>
            <a:ext cx="2428262" cy="338554"/>
          </a:xfrm>
          <a:prstGeom prst="rect">
            <a:avLst/>
          </a:prstGeom>
          <a:noFill/>
        </p:spPr>
        <p:txBody>
          <a:bodyPr wrap="square" rtlCol="0">
            <a:spAutoFit/>
          </a:bodyPr>
          <a:lstStyle/>
          <a:p>
            <a:r>
              <a:rPr lang="en-ZA" sz="1600" b="1" i="0" u="none" strike="noStrike" dirty="0">
                <a:solidFill>
                  <a:srgbClr val="000000"/>
                </a:solidFill>
                <a:effectLst/>
                <a:latin typeface="Tahoma" panose="020B0604030504040204" pitchFamily="34" charset="0"/>
              </a:rPr>
              <a:t>RAIL</a:t>
            </a:r>
          </a:p>
        </p:txBody>
      </p:sp>
      <p:sp>
        <p:nvSpPr>
          <p:cNvPr id="55" name="Oval 54">
            <a:extLst>
              <a:ext uri="{FF2B5EF4-FFF2-40B4-BE49-F238E27FC236}">
                <a16:creationId xmlns:a16="http://schemas.microsoft.com/office/drawing/2014/main" id="{39945614-53A6-462D-B8BD-1843148F8EDD}"/>
              </a:ext>
            </a:extLst>
          </p:cNvPr>
          <p:cNvSpPr/>
          <p:nvPr/>
        </p:nvSpPr>
        <p:spPr>
          <a:xfrm>
            <a:off x="10326452" y="7516629"/>
            <a:ext cx="98911" cy="108220"/>
          </a:xfrm>
          <a:prstGeom prst="ellipse">
            <a:avLst/>
          </a:prstGeom>
          <a:solidFill>
            <a:srgbClr val="00797C"/>
          </a:solidFill>
          <a:ln>
            <a:solidFill>
              <a:srgbClr val="00797C"/>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ZA" sz="2800" dirty="0"/>
          </a:p>
        </p:txBody>
      </p:sp>
      <p:sp>
        <p:nvSpPr>
          <p:cNvPr id="113" name="Teardrop 112">
            <a:extLst>
              <a:ext uri="{FF2B5EF4-FFF2-40B4-BE49-F238E27FC236}">
                <a16:creationId xmlns:a16="http://schemas.microsoft.com/office/drawing/2014/main" id="{4942CDB1-4824-4FC3-B667-01D4A05345B9}"/>
              </a:ext>
            </a:extLst>
          </p:cNvPr>
          <p:cNvSpPr/>
          <p:nvPr/>
        </p:nvSpPr>
        <p:spPr>
          <a:xfrm rot="10128873">
            <a:off x="10240024" y="4587620"/>
            <a:ext cx="1038568" cy="1136312"/>
          </a:xfrm>
          <a:prstGeom prst="teardrop">
            <a:avLst/>
          </a:prstGeom>
          <a:solidFill>
            <a:schemeClr val="bg1"/>
          </a:solidFill>
          <a:ln w="28575">
            <a:solidFill>
              <a:srgbClr val="00797C"/>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ZA" sz="2800" dirty="0"/>
          </a:p>
        </p:txBody>
      </p:sp>
      <p:pic>
        <p:nvPicPr>
          <p:cNvPr id="56" name="Picture 55">
            <a:extLst>
              <a:ext uri="{FF2B5EF4-FFF2-40B4-BE49-F238E27FC236}">
                <a16:creationId xmlns:a16="http://schemas.microsoft.com/office/drawing/2014/main" id="{33EA345E-191A-4286-804B-E89BE92A03BF}"/>
              </a:ext>
            </a:extLst>
          </p:cNvPr>
          <p:cNvPicPr>
            <a:picLocks noChangeAspect="1"/>
          </p:cNvPicPr>
          <p:nvPr/>
        </p:nvPicPr>
        <p:blipFill rotWithShape="1">
          <a:blip r:embed="rId4"/>
          <a:srcRect l="47898" t="1685" r="30920" b="74696"/>
          <a:stretch/>
        </p:blipFill>
        <p:spPr>
          <a:xfrm>
            <a:off x="10270414" y="4666308"/>
            <a:ext cx="953315" cy="1070007"/>
          </a:xfrm>
          <a:prstGeom prst="rect">
            <a:avLst/>
          </a:prstGeom>
        </p:spPr>
      </p:pic>
      <p:sp>
        <p:nvSpPr>
          <p:cNvPr id="46" name="Oval 45">
            <a:extLst>
              <a:ext uri="{FF2B5EF4-FFF2-40B4-BE49-F238E27FC236}">
                <a16:creationId xmlns:a16="http://schemas.microsoft.com/office/drawing/2014/main" id="{033C7570-8A22-417B-8CB7-D523B163E8B4}"/>
              </a:ext>
            </a:extLst>
          </p:cNvPr>
          <p:cNvSpPr/>
          <p:nvPr/>
        </p:nvSpPr>
        <p:spPr>
          <a:xfrm>
            <a:off x="876979" y="8619220"/>
            <a:ext cx="98911" cy="108220"/>
          </a:xfrm>
          <a:prstGeom prst="ellipse">
            <a:avLst/>
          </a:prstGeom>
          <a:solidFill>
            <a:srgbClr val="00797C"/>
          </a:solidFill>
          <a:ln>
            <a:solidFill>
              <a:srgbClr val="00797C"/>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ZA" sz="2800" dirty="0"/>
          </a:p>
        </p:txBody>
      </p:sp>
    </p:spTree>
    <p:extLst>
      <p:ext uri="{BB962C8B-B14F-4D97-AF65-F5344CB8AC3E}">
        <p14:creationId xmlns:p14="http://schemas.microsoft.com/office/powerpoint/2010/main" val="3345627585"/>
      </p:ext>
    </p:extLst>
  </p:cSld>
  <p:clrMapOvr>
    <a:masterClrMapping/>
  </p:clrMapOvr>
  <mc:AlternateContent xmlns:mc="http://schemas.openxmlformats.org/markup-compatibility/2006" xmlns:p14="http://schemas.microsoft.com/office/powerpoint/2010/main">
    <mc:Choice Requires="p14">
      <p:transition p14:dur="0" advClick="0"/>
    </mc:Choice>
    <mc:Fallback xmlns="">
      <p:transition advClick="0"/>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Oval 26">
            <a:extLst>
              <a:ext uri="{FF2B5EF4-FFF2-40B4-BE49-F238E27FC236}">
                <a16:creationId xmlns:a16="http://schemas.microsoft.com/office/drawing/2014/main" id="{72AB4DF3-6EA4-464F-A1DC-B209553ECAC7}"/>
              </a:ext>
            </a:extLst>
          </p:cNvPr>
          <p:cNvSpPr/>
          <p:nvPr/>
        </p:nvSpPr>
        <p:spPr>
          <a:xfrm>
            <a:off x="1229302" y="3404361"/>
            <a:ext cx="2028577" cy="2061249"/>
          </a:xfrm>
          <a:prstGeom prst="ellipse">
            <a:avLst/>
          </a:prstGeom>
          <a:solidFill>
            <a:srgbClr val="00797C"/>
          </a:solidFill>
          <a:ln>
            <a:solidFill>
              <a:srgbClr val="00797C"/>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ZA" sz="2800" dirty="0"/>
          </a:p>
        </p:txBody>
      </p:sp>
      <p:sp>
        <p:nvSpPr>
          <p:cNvPr id="28" name="Oval 27">
            <a:extLst>
              <a:ext uri="{FF2B5EF4-FFF2-40B4-BE49-F238E27FC236}">
                <a16:creationId xmlns:a16="http://schemas.microsoft.com/office/drawing/2014/main" id="{C5A5AAA1-7881-4C26-AAF3-3431DED573EC}"/>
              </a:ext>
            </a:extLst>
          </p:cNvPr>
          <p:cNvSpPr/>
          <p:nvPr/>
        </p:nvSpPr>
        <p:spPr>
          <a:xfrm>
            <a:off x="5142254" y="3392489"/>
            <a:ext cx="2028577" cy="2061249"/>
          </a:xfrm>
          <a:prstGeom prst="ellipse">
            <a:avLst/>
          </a:prstGeom>
          <a:solidFill>
            <a:srgbClr val="00797C"/>
          </a:solidFill>
          <a:ln>
            <a:solidFill>
              <a:srgbClr val="00797C"/>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ZA" sz="2800" dirty="0"/>
          </a:p>
        </p:txBody>
      </p:sp>
      <p:sp>
        <p:nvSpPr>
          <p:cNvPr id="26" name="Oval 25">
            <a:extLst>
              <a:ext uri="{FF2B5EF4-FFF2-40B4-BE49-F238E27FC236}">
                <a16:creationId xmlns:a16="http://schemas.microsoft.com/office/drawing/2014/main" id="{9C9F48CE-AFA0-4495-9C81-D9A2108C78D7}"/>
              </a:ext>
            </a:extLst>
          </p:cNvPr>
          <p:cNvSpPr/>
          <p:nvPr/>
        </p:nvSpPr>
        <p:spPr>
          <a:xfrm>
            <a:off x="8947091" y="3514798"/>
            <a:ext cx="2028577" cy="2061249"/>
          </a:xfrm>
          <a:prstGeom prst="ellipse">
            <a:avLst/>
          </a:prstGeom>
          <a:solidFill>
            <a:srgbClr val="00797C"/>
          </a:solidFill>
          <a:ln>
            <a:solidFill>
              <a:srgbClr val="00797C"/>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ZA" sz="2800" dirty="0"/>
          </a:p>
        </p:txBody>
      </p:sp>
      <p:sp>
        <p:nvSpPr>
          <p:cNvPr id="25" name="Rectangle 24">
            <a:extLst>
              <a:ext uri="{FF2B5EF4-FFF2-40B4-BE49-F238E27FC236}">
                <a16:creationId xmlns:a16="http://schemas.microsoft.com/office/drawing/2014/main" id="{8ED8D9F2-FA98-4A1A-9217-5BA417B9B91F}"/>
              </a:ext>
            </a:extLst>
          </p:cNvPr>
          <p:cNvSpPr/>
          <p:nvPr/>
        </p:nvSpPr>
        <p:spPr>
          <a:xfrm>
            <a:off x="6805448" y="4274061"/>
            <a:ext cx="2216086" cy="366717"/>
          </a:xfrm>
          <a:prstGeom prst="rect">
            <a:avLst/>
          </a:prstGeom>
          <a:solidFill>
            <a:srgbClr val="00797C"/>
          </a:solidFill>
          <a:ln>
            <a:solidFill>
              <a:srgbClr val="00797C"/>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ZA" sz="2800" dirty="0"/>
          </a:p>
        </p:txBody>
      </p:sp>
      <p:sp>
        <p:nvSpPr>
          <p:cNvPr id="14" name="Teardrop 13">
            <a:extLst>
              <a:ext uri="{FF2B5EF4-FFF2-40B4-BE49-F238E27FC236}">
                <a16:creationId xmlns:a16="http://schemas.microsoft.com/office/drawing/2014/main" id="{228135D0-E6C9-4C13-88A4-2327724CF3B3}"/>
              </a:ext>
            </a:extLst>
          </p:cNvPr>
          <p:cNvSpPr/>
          <p:nvPr/>
        </p:nvSpPr>
        <p:spPr>
          <a:xfrm rot="21224570">
            <a:off x="5266185" y="3616933"/>
            <a:ext cx="1661875" cy="1763364"/>
          </a:xfrm>
          <a:prstGeom prst="teardrop">
            <a:avLst/>
          </a:prstGeom>
          <a:solidFill>
            <a:schemeClr val="bg1"/>
          </a:solidFill>
          <a:ln w="28575">
            <a:solidFill>
              <a:srgbClr val="00797C"/>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ZA" sz="2800" dirty="0"/>
          </a:p>
        </p:txBody>
      </p:sp>
      <p:sp>
        <p:nvSpPr>
          <p:cNvPr id="12" name="Teardrop 11">
            <a:extLst>
              <a:ext uri="{FF2B5EF4-FFF2-40B4-BE49-F238E27FC236}">
                <a16:creationId xmlns:a16="http://schemas.microsoft.com/office/drawing/2014/main" id="{10CA60B7-42DC-419A-9C87-1831775BE2AB}"/>
              </a:ext>
            </a:extLst>
          </p:cNvPr>
          <p:cNvSpPr/>
          <p:nvPr/>
        </p:nvSpPr>
        <p:spPr>
          <a:xfrm rot="10128873">
            <a:off x="1412654" y="3471499"/>
            <a:ext cx="1661875" cy="1763364"/>
          </a:xfrm>
          <a:prstGeom prst="teardrop">
            <a:avLst/>
          </a:prstGeom>
          <a:solidFill>
            <a:schemeClr val="bg1"/>
          </a:solidFill>
          <a:ln w="28575">
            <a:solidFill>
              <a:srgbClr val="00797C"/>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ZA" sz="2800" dirty="0"/>
          </a:p>
        </p:txBody>
      </p:sp>
      <p:sp>
        <p:nvSpPr>
          <p:cNvPr id="6" name="Title 5">
            <a:extLst>
              <a:ext uri="{FF2B5EF4-FFF2-40B4-BE49-F238E27FC236}">
                <a16:creationId xmlns:a16="http://schemas.microsoft.com/office/drawing/2014/main" id="{1ECE6D70-EEDA-407C-9DC4-261D05AD602C}"/>
              </a:ext>
            </a:extLst>
          </p:cNvPr>
          <p:cNvSpPr txBox="1">
            <a:spLocks noGrp="1"/>
          </p:cNvSpPr>
          <p:nvPr>
            <p:ph type="title"/>
          </p:nvPr>
        </p:nvSpPr>
        <p:spPr>
          <a:xfrm>
            <a:off x="2687782" y="619916"/>
            <a:ext cx="9421668" cy="830997"/>
          </a:xfrm>
          <a:prstGeom prst="rect">
            <a:avLst/>
          </a:prstGeom>
          <a:noFill/>
        </p:spPr>
        <p:txBody>
          <a:bodyPr wrap="square" rtlCol="0">
            <a:spAutoFit/>
          </a:bodyPr>
          <a:lstStyle/>
          <a:p>
            <a:pPr>
              <a:defRPr/>
            </a:pPr>
            <a:r>
              <a:rPr lang="en-GB" sz="4800" b="1" dirty="0">
                <a:solidFill>
                  <a:schemeClr val="bg1"/>
                </a:solidFill>
                <a:latin typeface="+mn-lt"/>
                <a:ea typeface="MS PGothic" panose="020B0600070205080204" pitchFamily="34" charset="-128"/>
                <a:cs typeface="+mn-cs"/>
              </a:rPr>
              <a:t>BACKGROUND</a:t>
            </a:r>
            <a:r>
              <a:rPr lang="en-GB" sz="4800" b="1" dirty="0">
                <a:solidFill>
                  <a:schemeClr val="accent5">
                    <a:lumMod val="75000"/>
                  </a:schemeClr>
                </a:solidFill>
                <a:latin typeface="+mn-lt"/>
                <a:ea typeface="MS PGothic" panose="020B0600070205080204" pitchFamily="34" charset="-128"/>
                <a:cs typeface="+mn-cs"/>
              </a:rPr>
              <a:t> </a:t>
            </a:r>
            <a:endParaRPr lang="en-US" sz="4800" b="1" dirty="0">
              <a:solidFill>
                <a:schemeClr val="accent5">
                  <a:lumMod val="75000"/>
                </a:schemeClr>
              </a:solidFill>
              <a:latin typeface="+mn-lt"/>
              <a:ea typeface="MS PGothic" panose="020B0600070205080204" pitchFamily="34" charset="-128"/>
              <a:cs typeface="+mn-cs"/>
            </a:endParaRPr>
          </a:p>
        </p:txBody>
      </p:sp>
      <p:sp>
        <p:nvSpPr>
          <p:cNvPr id="3" name="Content Placeholder 2">
            <a:extLst>
              <a:ext uri="{FF2B5EF4-FFF2-40B4-BE49-F238E27FC236}">
                <a16:creationId xmlns:a16="http://schemas.microsoft.com/office/drawing/2014/main" id="{0C306A57-48F6-40E9-BCE5-F7E2E40B4CC6}"/>
              </a:ext>
            </a:extLst>
          </p:cNvPr>
          <p:cNvSpPr>
            <a:spLocks noGrp="1"/>
          </p:cNvSpPr>
          <p:nvPr>
            <p:ph idx="1"/>
          </p:nvPr>
        </p:nvSpPr>
        <p:spPr>
          <a:xfrm>
            <a:off x="2609349" y="528585"/>
            <a:ext cx="9819028" cy="973718"/>
          </a:xfrm>
        </p:spPr>
        <p:txBody>
          <a:bodyPr vert="horz" lIns="91440" tIns="45720" rIns="91440" bIns="45720" rtlCol="0">
            <a:noAutofit/>
          </a:bodyPr>
          <a:lstStyle/>
          <a:p>
            <a:pPr marL="0" indent="0" defTabSz="342866">
              <a:buNone/>
              <a:defRPr/>
            </a:pPr>
            <a:r>
              <a:rPr lang="en-US" sz="3000" b="1" dirty="0">
                <a:solidFill>
                  <a:srgbClr val="009193"/>
                </a:solidFill>
                <a:latin typeface="Tahoma" panose="020B0604030504040204" pitchFamily="34" charset="0"/>
                <a:ea typeface="Tahoma" panose="020B0604030504040204" pitchFamily="34" charset="0"/>
                <a:cs typeface="Tahoma" panose="020B0604030504040204" pitchFamily="34" charset="0"/>
              </a:rPr>
              <a:t>Standard Industrial Classification (SIC) Codes per sub-sector</a:t>
            </a:r>
          </a:p>
        </p:txBody>
      </p:sp>
      <p:cxnSp>
        <p:nvCxnSpPr>
          <p:cNvPr id="31" name="Straight Connector 30">
            <a:extLst>
              <a:ext uri="{FF2B5EF4-FFF2-40B4-BE49-F238E27FC236}">
                <a16:creationId xmlns:a16="http://schemas.microsoft.com/office/drawing/2014/main" id="{BA28A7E9-F46A-4EC8-8624-54BA75E2C215}"/>
              </a:ext>
            </a:extLst>
          </p:cNvPr>
          <p:cNvCxnSpPr>
            <a:cxnSpLocks/>
          </p:cNvCxnSpPr>
          <p:nvPr/>
        </p:nvCxnSpPr>
        <p:spPr>
          <a:xfrm>
            <a:off x="1599369" y="5379305"/>
            <a:ext cx="0" cy="2111184"/>
          </a:xfrm>
          <a:prstGeom prst="line">
            <a:avLst/>
          </a:prstGeom>
          <a:ln>
            <a:solidFill>
              <a:srgbClr val="057977"/>
            </a:solidFill>
          </a:ln>
        </p:spPr>
        <p:style>
          <a:lnRef idx="2">
            <a:schemeClr val="accent1"/>
          </a:lnRef>
          <a:fillRef idx="0">
            <a:schemeClr val="accent1"/>
          </a:fillRef>
          <a:effectRef idx="1">
            <a:schemeClr val="accent1"/>
          </a:effectRef>
          <a:fontRef idx="minor">
            <a:schemeClr val="tx1"/>
          </a:fontRef>
        </p:style>
      </p:cxnSp>
      <p:sp>
        <p:nvSpPr>
          <p:cNvPr id="33" name="TextBox 32">
            <a:extLst>
              <a:ext uri="{FF2B5EF4-FFF2-40B4-BE49-F238E27FC236}">
                <a16:creationId xmlns:a16="http://schemas.microsoft.com/office/drawing/2014/main" id="{6BBDB0F8-1ABD-4AE2-8125-84B805128EE9}"/>
              </a:ext>
            </a:extLst>
          </p:cNvPr>
          <p:cNvSpPr txBox="1"/>
          <p:nvPr/>
        </p:nvSpPr>
        <p:spPr>
          <a:xfrm>
            <a:off x="1707466" y="5689684"/>
            <a:ext cx="3184471" cy="369332"/>
          </a:xfrm>
          <a:prstGeom prst="rect">
            <a:avLst/>
          </a:prstGeom>
          <a:noFill/>
        </p:spPr>
        <p:txBody>
          <a:bodyPr wrap="square">
            <a:spAutoFit/>
          </a:bodyPr>
          <a:lstStyle/>
          <a:p>
            <a:r>
              <a:rPr lang="en-GB" b="1" dirty="0">
                <a:latin typeface="Tahoma" panose="020B0604030504040204" pitchFamily="34" charset="0"/>
                <a:ea typeface="Tahoma" panose="020B0604030504040204" pitchFamily="34" charset="0"/>
                <a:cs typeface="Tahoma" panose="020B0604030504040204" pitchFamily="34" charset="0"/>
              </a:rPr>
              <a:t>ROAD PASSENGER </a:t>
            </a:r>
            <a:endParaRPr lang="en-US" b="1" dirty="0">
              <a:latin typeface="Tahoma" panose="020B0604030504040204" pitchFamily="34" charset="0"/>
              <a:ea typeface="Tahoma" panose="020B0604030504040204" pitchFamily="34" charset="0"/>
              <a:cs typeface="Tahoma" panose="020B0604030504040204" pitchFamily="34" charset="0"/>
            </a:endParaRPr>
          </a:p>
        </p:txBody>
      </p:sp>
      <p:cxnSp>
        <p:nvCxnSpPr>
          <p:cNvPr id="34" name="Straight Connector 33">
            <a:extLst>
              <a:ext uri="{FF2B5EF4-FFF2-40B4-BE49-F238E27FC236}">
                <a16:creationId xmlns:a16="http://schemas.microsoft.com/office/drawing/2014/main" id="{980C35B3-55BB-4B87-9E2B-2D11B08283CC}"/>
              </a:ext>
            </a:extLst>
          </p:cNvPr>
          <p:cNvCxnSpPr>
            <a:cxnSpLocks/>
          </p:cNvCxnSpPr>
          <p:nvPr/>
        </p:nvCxnSpPr>
        <p:spPr>
          <a:xfrm>
            <a:off x="6839471" y="1670409"/>
            <a:ext cx="0" cy="1908000"/>
          </a:xfrm>
          <a:prstGeom prst="line">
            <a:avLst/>
          </a:prstGeom>
          <a:ln>
            <a:solidFill>
              <a:srgbClr val="057977"/>
            </a:solidFill>
          </a:ln>
        </p:spPr>
        <p:style>
          <a:lnRef idx="2">
            <a:schemeClr val="accent1"/>
          </a:lnRef>
          <a:fillRef idx="0">
            <a:schemeClr val="accent1"/>
          </a:fillRef>
          <a:effectRef idx="1">
            <a:schemeClr val="accent1"/>
          </a:effectRef>
          <a:fontRef idx="minor">
            <a:schemeClr val="tx1"/>
          </a:fontRef>
        </p:style>
      </p:cxnSp>
      <p:sp>
        <p:nvSpPr>
          <p:cNvPr id="36" name="TextBox 35">
            <a:extLst>
              <a:ext uri="{FF2B5EF4-FFF2-40B4-BE49-F238E27FC236}">
                <a16:creationId xmlns:a16="http://schemas.microsoft.com/office/drawing/2014/main" id="{5481550A-AC11-4195-9385-C8050563FDE1}"/>
              </a:ext>
            </a:extLst>
          </p:cNvPr>
          <p:cNvSpPr txBox="1"/>
          <p:nvPr/>
        </p:nvSpPr>
        <p:spPr>
          <a:xfrm>
            <a:off x="6093026" y="1774164"/>
            <a:ext cx="1063068" cy="400110"/>
          </a:xfrm>
          <a:prstGeom prst="rect">
            <a:avLst/>
          </a:prstGeom>
          <a:noFill/>
        </p:spPr>
        <p:txBody>
          <a:bodyPr wrap="square">
            <a:spAutoFit/>
          </a:bodyPr>
          <a:lstStyle/>
          <a:p>
            <a:r>
              <a:rPr lang="en-GB" sz="2000" b="1" dirty="0"/>
              <a:t>TAXI</a:t>
            </a:r>
            <a:endParaRPr lang="en-US" sz="2000" b="1" dirty="0"/>
          </a:p>
        </p:txBody>
      </p:sp>
      <p:pic>
        <p:nvPicPr>
          <p:cNvPr id="37" name="Picture 36">
            <a:extLst>
              <a:ext uri="{FF2B5EF4-FFF2-40B4-BE49-F238E27FC236}">
                <a16:creationId xmlns:a16="http://schemas.microsoft.com/office/drawing/2014/main" id="{ECD35FA8-454C-447A-AB22-F4D438D7D480}"/>
              </a:ext>
            </a:extLst>
          </p:cNvPr>
          <p:cNvPicPr>
            <a:picLocks noChangeAspect="1"/>
          </p:cNvPicPr>
          <p:nvPr/>
        </p:nvPicPr>
        <p:blipFill rotWithShape="1">
          <a:blip r:embed="rId2"/>
          <a:srcRect l="48371" t="47538" r="30657" b="29429"/>
          <a:stretch/>
        </p:blipFill>
        <p:spPr>
          <a:xfrm>
            <a:off x="1418742" y="3531620"/>
            <a:ext cx="1498502" cy="1656423"/>
          </a:xfrm>
          <a:prstGeom prst="rect">
            <a:avLst/>
          </a:prstGeom>
        </p:spPr>
      </p:pic>
      <p:pic>
        <p:nvPicPr>
          <p:cNvPr id="38" name="Picture 37">
            <a:extLst>
              <a:ext uri="{FF2B5EF4-FFF2-40B4-BE49-F238E27FC236}">
                <a16:creationId xmlns:a16="http://schemas.microsoft.com/office/drawing/2014/main" id="{3C8CC2A5-5535-43FC-94AB-26C021DB44B1}"/>
              </a:ext>
            </a:extLst>
          </p:cNvPr>
          <p:cNvPicPr>
            <a:picLocks noChangeAspect="1"/>
          </p:cNvPicPr>
          <p:nvPr/>
        </p:nvPicPr>
        <p:blipFill rotWithShape="1">
          <a:blip r:embed="rId2"/>
          <a:srcRect l="47580" t="70533" r="30460" b="6434"/>
          <a:stretch/>
        </p:blipFill>
        <p:spPr>
          <a:xfrm>
            <a:off x="5308481" y="3629209"/>
            <a:ext cx="1569090" cy="1656423"/>
          </a:xfrm>
          <a:prstGeom prst="rect">
            <a:avLst/>
          </a:prstGeom>
        </p:spPr>
      </p:pic>
      <p:sp>
        <p:nvSpPr>
          <p:cNvPr id="13" name="Rectangle 12">
            <a:extLst>
              <a:ext uri="{FF2B5EF4-FFF2-40B4-BE49-F238E27FC236}">
                <a16:creationId xmlns:a16="http://schemas.microsoft.com/office/drawing/2014/main" id="{6E7D0449-55A9-46DB-9D61-E2025B99B480}"/>
              </a:ext>
            </a:extLst>
          </p:cNvPr>
          <p:cNvSpPr/>
          <p:nvPr/>
        </p:nvSpPr>
        <p:spPr>
          <a:xfrm>
            <a:off x="3063391" y="4220016"/>
            <a:ext cx="2216086" cy="366717"/>
          </a:xfrm>
          <a:prstGeom prst="rect">
            <a:avLst/>
          </a:prstGeom>
          <a:solidFill>
            <a:srgbClr val="00797C"/>
          </a:solidFill>
          <a:ln>
            <a:solidFill>
              <a:srgbClr val="00797C"/>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ZA" sz="2800" dirty="0"/>
          </a:p>
        </p:txBody>
      </p:sp>
      <p:sp>
        <p:nvSpPr>
          <p:cNvPr id="16" name="TextBox 15">
            <a:extLst>
              <a:ext uri="{FF2B5EF4-FFF2-40B4-BE49-F238E27FC236}">
                <a16:creationId xmlns:a16="http://schemas.microsoft.com/office/drawing/2014/main" id="{8E3A2D4E-CC89-40A4-9221-AA1F6D5F68BB}"/>
              </a:ext>
            </a:extLst>
          </p:cNvPr>
          <p:cNvSpPr txBox="1"/>
          <p:nvPr/>
        </p:nvSpPr>
        <p:spPr>
          <a:xfrm>
            <a:off x="5308481" y="2260601"/>
            <a:ext cx="1569090" cy="371577"/>
          </a:xfrm>
          <a:prstGeom prst="rect">
            <a:avLst/>
          </a:prstGeom>
          <a:noFill/>
        </p:spPr>
        <p:txBody>
          <a:bodyPr wrap="square">
            <a:spAutoFit/>
          </a:bodyPr>
          <a:lstStyle/>
          <a:p>
            <a:pPr>
              <a:lnSpc>
                <a:spcPct val="150000"/>
              </a:lnSpc>
            </a:pPr>
            <a:r>
              <a:rPr lang="en-GB" sz="1400" b="1" dirty="0">
                <a:latin typeface="Tahoma" panose="020B0604030504040204" pitchFamily="34" charset="0"/>
                <a:ea typeface="Tahoma" panose="020B0604030504040204" pitchFamily="34" charset="0"/>
                <a:cs typeface="Tahoma" panose="020B0604030504040204" pitchFamily="34" charset="0"/>
              </a:rPr>
              <a:t>71221</a:t>
            </a:r>
            <a:r>
              <a:rPr lang="en-GB" sz="1400" dirty="0">
                <a:latin typeface="Tahoma" panose="020B0604030504040204" pitchFamily="34" charset="0"/>
                <a:ea typeface="Tahoma" panose="020B0604030504040204" pitchFamily="34" charset="0"/>
                <a:cs typeface="Tahoma" panose="020B0604030504040204" pitchFamily="34" charset="0"/>
              </a:rPr>
              <a:t> – Taxis</a:t>
            </a:r>
          </a:p>
        </p:txBody>
      </p:sp>
      <p:sp>
        <p:nvSpPr>
          <p:cNvPr id="18" name="TextBox 17">
            <a:extLst>
              <a:ext uri="{FF2B5EF4-FFF2-40B4-BE49-F238E27FC236}">
                <a16:creationId xmlns:a16="http://schemas.microsoft.com/office/drawing/2014/main" id="{2EE6D2DF-6D3F-4E80-A97B-AA688300F872}"/>
              </a:ext>
            </a:extLst>
          </p:cNvPr>
          <p:cNvSpPr txBox="1"/>
          <p:nvPr/>
        </p:nvSpPr>
        <p:spPr>
          <a:xfrm>
            <a:off x="1707466" y="6253932"/>
            <a:ext cx="3846129" cy="1793504"/>
          </a:xfrm>
          <a:prstGeom prst="rect">
            <a:avLst/>
          </a:prstGeom>
          <a:noFill/>
        </p:spPr>
        <p:txBody>
          <a:bodyPr wrap="square">
            <a:spAutoFit/>
          </a:bodyPr>
          <a:lstStyle/>
          <a:p>
            <a:pPr algn="just" defTabSz="340290" eaLnBrk="0" fontAlgn="base" hangingPunct="0">
              <a:lnSpc>
                <a:spcPct val="150000"/>
              </a:lnSpc>
              <a:spcBef>
                <a:spcPct val="20000"/>
              </a:spcBef>
              <a:spcAft>
                <a:spcPct val="0"/>
              </a:spcAft>
            </a:pPr>
            <a:r>
              <a:rPr lang="en-GB" sz="1400" b="1" dirty="0">
                <a:solidFill>
                  <a:schemeClr val="tx1"/>
                </a:solidFill>
                <a:latin typeface="Tahoma" panose="020B0604030504040204" pitchFamily="34" charset="0"/>
                <a:ea typeface="Tahoma" panose="020B0604030504040204" pitchFamily="34" charset="0"/>
                <a:cs typeface="Tahoma" panose="020B0604030504040204" pitchFamily="34" charset="0"/>
              </a:rPr>
              <a:t>71200</a:t>
            </a:r>
            <a:r>
              <a:rPr lang="en-GB" sz="1400" dirty="0">
                <a:solidFill>
                  <a:schemeClr val="tx1"/>
                </a:solidFill>
                <a:latin typeface="Tahoma" panose="020B0604030504040204" pitchFamily="34" charset="0"/>
                <a:ea typeface="Tahoma" panose="020B0604030504040204" pitchFamily="34" charset="0"/>
                <a:cs typeface="Tahoma" panose="020B0604030504040204" pitchFamily="34" charset="0"/>
              </a:rPr>
              <a:t>– Other Land and Transport</a:t>
            </a:r>
          </a:p>
          <a:p>
            <a:pPr algn="just" defTabSz="340290" eaLnBrk="0" fontAlgn="base" hangingPunct="0">
              <a:lnSpc>
                <a:spcPct val="150000"/>
              </a:lnSpc>
              <a:spcBef>
                <a:spcPct val="20000"/>
              </a:spcBef>
              <a:spcAft>
                <a:spcPct val="0"/>
              </a:spcAft>
            </a:pPr>
            <a:r>
              <a:rPr lang="en-GB" sz="1400" dirty="0">
                <a:latin typeface="Tahoma" panose="020B0604030504040204" pitchFamily="34" charset="0"/>
                <a:ea typeface="Tahoma" panose="020B0604030504040204" pitchFamily="34" charset="0"/>
                <a:cs typeface="Tahoma" panose="020B0604030504040204" pitchFamily="34" charset="0"/>
              </a:rPr>
              <a:t>71201 – Road Transport</a:t>
            </a:r>
            <a:endParaRPr lang="en-GB" sz="1400" dirty="0">
              <a:solidFill>
                <a:schemeClr val="tx1"/>
              </a:solidFill>
              <a:latin typeface="Tahoma" panose="020B0604030504040204" pitchFamily="34" charset="0"/>
              <a:ea typeface="Tahoma" panose="020B0604030504040204" pitchFamily="34" charset="0"/>
              <a:cs typeface="Tahoma" panose="020B0604030504040204" pitchFamily="34" charset="0"/>
            </a:endParaRPr>
          </a:p>
          <a:p>
            <a:pPr algn="just" defTabSz="340290" eaLnBrk="0" fontAlgn="base" hangingPunct="0">
              <a:lnSpc>
                <a:spcPct val="150000"/>
              </a:lnSpc>
              <a:spcBef>
                <a:spcPct val="20000"/>
              </a:spcBef>
              <a:spcAft>
                <a:spcPct val="0"/>
              </a:spcAft>
            </a:pPr>
            <a:r>
              <a:rPr lang="en-GB" sz="1400" b="1" dirty="0">
                <a:solidFill>
                  <a:schemeClr val="tx1"/>
                </a:solidFill>
                <a:latin typeface="Tahoma" panose="020B0604030504040204" pitchFamily="34" charset="0"/>
                <a:ea typeface="Tahoma" panose="020B0604030504040204" pitchFamily="34" charset="0"/>
                <a:cs typeface="Tahoma" panose="020B0604030504040204" pitchFamily="34" charset="0"/>
              </a:rPr>
              <a:t>71211</a:t>
            </a:r>
            <a:r>
              <a:rPr lang="en-GB" sz="1400" dirty="0">
                <a:solidFill>
                  <a:schemeClr val="tx1"/>
                </a:solidFill>
                <a:latin typeface="Tahoma" panose="020B0604030504040204" pitchFamily="34" charset="0"/>
                <a:ea typeface="Tahoma" panose="020B0604030504040204" pitchFamily="34" charset="0"/>
                <a:cs typeface="Tahoma" panose="020B0604030504040204" pitchFamily="34" charset="0"/>
              </a:rPr>
              <a:t> – Urban, Sub-urban, and Inter-urban Bus and Coach Passenger Line 	</a:t>
            </a:r>
          </a:p>
          <a:p>
            <a:pPr algn="just" defTabSz="340290" eaLnBrk="0" fontAlgn="base" hangingPunct="0">
              <a:lnSpc>
                <a:spcPct val="150000"/>
              </a:lnSpc>
              <a:spcBef>
                <a:spcPct val="20000"/>
              </a:spcBef>
              <a:spcAft>
                <a:spcPct val="0"/>
              </a:spcAft>
            </a:pPr>
            <a:r>
              <a:rPr lang="en-GB" sz="1400" b="1" dirty="0">
                <a:solidFill>
                  <a:schemeClr val="tx1"/>
                </a:solidFill>
                <a:latin typeface="Tahoma" panose="020B0604030504040204" pitchFamily="34" charset="0"/>
                <a:ea typeface="Tahoma" panose="020B0604030504040204" pitchFamily="34" charset="0"/>
                <a:cs typeface="Tahoma" panose="020B0604030504040204" pitchFamily="34" charset="0"/>
              </a:rPr>
              <a:t>71212</a:t>
            </a:r>
            <a:r>
              <a:rPr lang="en-GB" sz="1400" dirty="0">
                <a:solidFill>
                  <a:schemeClr val="tx1"/>
                </a:solidFill>
                <a:latin typeface="Tahoma" panose="020B0604030504040204" pitchFamily="34" charset="0"/>
                <a:ea typeface="Tahoma" panose="020B0604030504040204" pitchFamily="34" charset="0"/>
                <a:cs typeface="Tahoma" panose="020B0604030504040204" pitchFamily="34" charset="0"/>
              </a:rPr>
              <a:t> - School Buses </a:t>
            </a:r>
          </a:p>
        </p:txBody>
      </p:sp>
      <p:sp>
        <p:nvSpPr>
          <p:cNvPr id="17" name="TextBox 16">
            <a:extLst>
              <a:ext uri="{FF2B5EF4-FFF2-40B4-BE49-F238E27FC236}">
                <a16:creationId xmlns:a16="http://schemas.microsoft.com/office/drawing/2014/main" id="{7D70F9F2-D05E-4D0A-8E57-69A738688F4F}"/>
              </a:ext>
            </a:extLst>
          </p:cNvPr>
          <p:cNvSpPr txBox="1"/>
          <p:nvPr/>
        </p:nvSpPr>
        <p:spPr>
          <a:xfrm>
            <a:off x="7424431" y="5576047"/>
            <a:ext cx="2028577" cy="369332"/>
          </a:xfrm>
          <a:prstGeom prst="rect">
            <a:avLst/>
          </a:prstGeom>
          <a:noFill/>
        </p:spPr>
        <p:txBody>
          <a:bodyPr wrap="square" rtlCol="0">
            <a:spAutoFit/>
          </a:bodyPr>
          <a:lstStyle/>
          <a:p>
            <a:r>
              <a:rPr lang="en-ZA" b="1" i="0" u="none" strike="noStrike" dirty="0">
                <a:solidFill>
                  <a:srgbClr val="000000"/>
                </a:solidFill>
                <a:effectLst/>
                <a:latin typeface="Tahoma" panose="020B0604030504040204" pitchFamily="34" charset="0"/>
              </a:rPr>
              <a:t>ROAD FREIGHT </a:t>
            </a:r>
          </a:p>
        </p:txBody>
      </p:sp>
      <p:cxnSp>
        <p:nvCxnSpPr>
          <p:cNvPr id="21" name="Straight Connector 20">
            <a:extLst>
              <a:ext uri="{FF2B5EF4-FFF2-40B4-BE49-F238E27FC236}">
                <a16:creationId xmlns:a16="http://schemas.microsoft.com/office/drawing/2014/main" id="{EF1AC074-2095-4173-8170-76C008C305F7}"/>
              </a:ext>
            </a:extLst>
          </p:cNvPr>
          <p:cNvCxnSpPr>
            <a:cxnSpLocks/>
          </p:cNvCxnSpPr>
          <p:nvPr/>
        </p:nvCxnSpPr>
        <p:spPr>
          <a:xfrm flipV="1">
            <a:off x="9510553" y="5615439"/>
            <a:ext cx="0" cy="759235"/>
          </a:xfrm>
          <a:prstGeom prst="line">
            <a:avLst/>
          </a:prstGeom>
          <a:solidFill>
            <a:schemeClr val="tx2"/>
          </a:solidFill>
          <a:ln>
            <a:solidFill>
              <a:srgbClr val="00797C"/>
            </a:solidFill>
          </a:ln>
        </p:spPr>
        <p:style>
          <a:lnRef idx="2">
            <a:schemeClr val="accent1">
              <a:shade val="15000"/>
            </a:schemeClr>
          </a:lnRef>
          <a:fillRef idx="1">
            <a:schemeClr val="accent1"/>
          </a:fillRef>
          <a:effectRef idx="0">
            <a:schemeClr val="accent1"/>
          </a:effectRef>
          <a:fontRef idx="minor">
            <a:schemeClr val="lt1"/>
          </a:fontRef>
        </p:style>
      </p:cxnSp>
      <p:sp>
        <p:nvSpPr>
          <p:cNvPr id="23" name="Teardrop 22">
            <a:extLst>
              <a:ext uri="{FF2B5EF4-FFF2-40B4-BE49-F238E27FC236}">
                <a16:creationId xmlns:a16="http://schemas.microsoft.com/office/drawing/2014/main" id="{F76DE08A-2BAD-4B47-A94F-4460DEB89EFA}"/>
              </a:ext>
            </a:extLst>
          </p:cNvPr>
          <p:cNvSpPr/>
          <p:nvPr/>
        </p:nvSpPr>
        <p:spPr>
          <a:xfrm rot="9560830">
            <a:off x="9148753" y="3634711"/>
            <a:ext cx="1663200" cy="1764000"/>
          </a:xfrm>
          <a:prstGeom prst="teardrop">
            <a:avLst/>
          </a:prstGeom>
          <a:solidFill>
            <a:schemeClr val="bg1"/>
          </a:solidFill>
          <a:ln w="28575">
            <a:solidFill>
              <a:srgbClr val="00797C"/>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ZA" sz="2800" dirty="0"/>
          </a:p>
        </p:txBody>
      </p:sp>
      <p:pic>
        <p:nvPicPr>
          <p:cNvPr id="24" name="Picture 23">
            <a:extLst>
              <a:ext uri="{FF2B5EF4-FFF2-40B4-BE49-F238E27FC236}">
                <a16:creationId xmlns:a16="http://schemas.microsoft.com/office/drawing/2014/main" id="{8BDF4E32-8444-495F-8976-491C096BF8A3}"/>
              </a:ext>
            </a:extLst>
          </p:cNvPr>
          <p:cNvPicPr>
            <a:picLocks noChangeAspect="1"/>
          </p:cNvPicPr>
          <p:nvPr/>
        </p:nvPicPr>
        <p:blipFill rotWithShape="1">
          <a:blip r:embed="rId2"/>
          <a:srcRect l="48451" t="24858" r="30367" b="52216"/>
          <a:stretch/>
        </p:blipFill>
        <p:spPr>
          <a:xfrm>
            <a:off x="9212579" y="3747733"/>
            <a:ext cx="1497600" cy="1631572"/>
          </a:xfrm>
          <a:prstGeom prst="rect">
            <a:avLst/>
          </a:prstGeom>
        </p:spPr>
      </p:pic>
      <p:sp>
        <p:nvSpPr>
          <p:cNvPr id="29" name="TextBox 28">
            <a:extLst>
              <a:ext uri="{FF2B5EF4-FFF2-40B4-BE49-F238E27FC236}">
                <a16:creationId xmlns:a16="http://schemas.microsoft.com/office/drawing/2014/main" id="{2E882482-1469-498E-B217-3A6C05634091}"/>
              </a:ext>
            </a:extLst>
          </p:cNvPr>
          <p:cNvSpPr txBox="1"/>
          <p:nvPr/>
        </p:nvSpPr>
        <p:spPr>
          <a:xfrm>
            <a:off x="6319520" y="6187458"/>
            <a:ext cx="6108857" cy="1664238"/>
          </a:xfrm>
          <a:prstGeom prst="rect">
            <a:avLst/>
          </a:prstGeom>
          <a:noFill/>
        </p:spPr>
        <p:txBody>
          <a:bodyPr wrap="square" rtlCol="0">
            <a:spAutoFit/>
          </a:bodyPr>
          <a:lstStyle/>
          <a:p>
            <a:pPr>
              <a:lnSpc>
                <a:spcPct val="150000"/>
              </a:lnSpc>
            </a:pPr>
            <a:r>
              <a:rPr lang="en-GB" sz="1400" b="1" i="0" u="none" strike="noStrike" dirty="0">
                <a:solidFill>
                  <a:srgbClr val="000000"/>
                </a:solidFill>
                <a:effectLst/>
                <a:latin typeface="Tahoma" panose="020B0604030504040204" pitchFamily="34" charset="0"/>
              </a:rPr>
              <a:t>94004</a:t>
            </a:r>
            <a:r>
              <a:rPr lang="en-GB" sz="1400" b="0" i="0" u="none" strike="noStrike" dirty="0">
                <a:solidFill>
                  <a:srgbClr val="000000"/>
                </a:solidFill>
                <a:effectLst/>
                <a:latin typeface="Tahoma" panose="020B0604030504040204" pitchFamily="34" charset="0"/>
              </a:rPr>
              <a:t> – Waste Management</a:t>
            </a:r>
          </a:p>
          <a:p>
            <a:pPr>
              <a:lnSpc>
                <a:spcPct val="150000"/>
              </a:lnSpc>
            </a:pPr>
            <a:r>
              <a:rPr lang="en-GB" sz="1400" b="1" dirty="0">
                <a:solidFill>
                  <a:srgbClr val="000000"/>
                </a:solidFill>
                <a:latin typeface="Tahoma" panose="020B0604030504040204" pitchFamily="34" charset="0"/>
              </a:rPr>
              <a:t>74112</a:t>
            </a:r>
            <a:r>
              <a:rPr lang="en-GB" sz="1400" dirty="0">
                <a:solidFill>
                  <a:srgbClr val="000000"/>
                </a:solidFill>
                <a:latin typeface="Tahoma" panose="020B0604030504040204" pitchFamily="34" charset="0"/>
              </a:rPr>
              <a:t> - Tow truck services</a:t>
            </a:r>
          </a:p>
          <a:p>
            <a:pPr>
              <a:lnSpc>
                <a:spcPct val="150000"/>
              </a:lnSpc>
            </a:pPr>
            <a:r>
              <a:rPr lang="en-GB" sz="1400" b="1" i="0" u="none" strike="noStrike" dirty="0">
                <a:solidFill>
                  <a:srgbClr val="000000"/>
                </a:solidFill>
                <a:effectLst/>
                <a:latin typeface="Tahoma" panose="020B0604030504040204" pitchFamily="34" charset="0"/>
              </a:rPr>
              <a:t>74121</a:t>
            </a:r>
            <a:r>
              <a:rPr lang="en-GB" sz="1400" b="0" i="0" u="none" strike="noStrike" dirty="0">
                <a:solidFill>
                  <a:srgbClr val="000000"/>
                </a:solidFill>
                <a:effectLst/>
                <a:latin typeface="Tahoma" panose="020B0604030504040204" pitchFamily="34" charset="0"/>
              </a:rPr>
              <a:t> - Tow truck services except where tow truck services are ancillary services to an enterprise where the core business is panel beating.</a:t>
            </a:r>
          </a:p>
          <a:p>
            <a:pPr>
              <a:lnSpc>
                <a:spcPct val="150000"/>
              </a:lnSpc>
            </a:pPr>
            <a:r>
              <a:rPr lang="en-GB" sz="1400" b="1" i="0" u="none" strike="noStrike" dirty="0">
                <a:solidFill>
                  <a:srgbClr val="000000"/>
                </a:solidFill>
                <a:effectLst/>
                <a:latin typeface="Tahoma" panose="020B0604030504040204" pitchFamily="34" charset="0"/>
              </a:rPr>
              <a:t>71230</a:t>
            </a:r>
            <a:r>
              <a:rPr lang="en-GB" sz="1400" b="0" i="0" u="none" strike="noStrike" dirty="0">
                <a:solidFill>
                  <a:srgbClr val="000000"/>
                </a:solidFill>
                <a:effectLst/>
                <a:latin typeface="Tahoma" panose="020B0604030504040204" pitchFamily="34" charset="0"/>
              </a:rPr>
              <a:t> – Freight Transport by Road</a:t>
            </a:r>
          </a:p>
        </p:txBody>
      </p:sp>
    </p:spTree>
    <p:extLst>
      <p:ext uri="{BB962C8B-B14F-4D97-AF65-F5344CB8AC3E}">
        <p14:creationId xmlns:p14="http://schemas.microsoft.com/office/powerpoint/2010/main" val="638771129"/>
      </p:ext>
    </p:extLst>
  </p:cSld>
  <p:clrMapOvr>
    <a:masterClrMapping/>
  </p:clrMapOvr>
  <mc:AlternateContent xmlns:mc="http://schemas.openxmlformats.org/markup-compatibility/2006" xmlns:p14="http://schemas.microsoft.com/office/powerpoint/2010/main">
    <mc:Choice Requires="p14">
      <p:transition p14:dur="0" advClick="0"/>
    </mc:Choice>
    <mc:Fallback xmlns="">
      <p:transition advClick="0"/>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91895A2C-B928-4A11-97ED-1B896CEB04EC}"/>
              </a:ext>
            </a:extLst>
          </p:cNvPr>
          <p:cNvSpPr txBox="1">
            <a:spLocks/>
          </p:cNvSpPr>
          <p:nvPr/>
        </p:nvSpPr>
        <p:spPr>
          <a:xfrm>
            <a:off x="5342708" y="436511"/>
            <a:ext cx="6881961" cy="553998"/>
          </a:xfrm>
          <a:prstGeom prst="rect">
            <a:avLst/>
          </a:prstGeom>
          <a:noFill/>
        </p:spPr>
        <p:txBody>
          <a:bodyPr vert="horz" wrap="square" lIns="91440" tIns="45720" rIns="91440" bIns="45720" rtlCol="0" anchor="ctr">
            <a:sp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pPr algn="r"/>
            <a:r>
              <a:rPr lang="en-GB" sz="3000" b="1" dirty="0">
                <a:solidFill>
                  <a:srgbClr val="009193"/>
                </a:solidFill>
                <a:latin typeface="Tahoma" panose="020B0604030504040204" pitchFamily="34" charset="0"/>
                <a:ea typeface="Tahoma" panose="020B0604030504040204" pitchFamily="34" charset="0"/>
                <a:cs typeface="Tahoma" panose="020B0604030504040204" pitchFamily="34" charset="0"/>
              </a:rPr>
              <a:t>Mandatory Grants Legal Basis</a:t>
            </a:r>
            <a:endParaRPr lang="en-US" sz="3000" b="1" dirty="0">
              <a:solidFill>
                <a:srgbClr val="009193"/>
              </a:solidFill>
              <a:latin typeface="Tahoma" panose="020B0604030504040204" pitchFamily="34" charset="0"/>
              <a:ea typeface="Tahoma" panose="020B0604030504040204" pitchFamily="34" charset="0"/>
              <a:cs typeface="Tahoma" panose="020B0604030504040204" pitchFamily="34" charset="0"/>
            </a:endParaRPr>
          </a:p>
        </p:txBody>
      </p:sp>
      <p:grpSp>
        <p:nvGrpSpPr>
          <p:cNvPr id="8" name="Group 7">
            <a:extLst>
              <a:ext uri="{FF2B5EF4-FFF2-40B4-BE49-F238E27FC236}">
                <a16:creationId xmlns:a16="http://schemas.microsoft.com/office/drawing/2014/main" id="{ABFE07C6-8439-4215-B7F6-F7314AC38D75}"/>
              </a:ext>
            </a:extLst>
          </p:cNvPr>
          <p:cNvGrpSpPr/>
          <p:nvPr/>
        </p:nvGrpSpPr>
        <p:grpSpPr>
          <a:xfrm>
            <a:off x="982215" y="1691584"/>
            <a:ext cx="11059765" cy="6250166"/>
            <a:chOff x="1674283" y="2237679"/>
            <a:chExt cx="9493249" cy="7145007"/>
          </a:xfrm>
        </p:grpSpPr>
        <p:grpSp>
          <p:nvGrpSpPr>
            <p:cNvPr id="4" name="Group 3">
              <a:extLst>
                <a:ext uri="{FF2B5EF4-FFF2-40B4-BE49-F238E27FC236}">
                  <a16:creationId xmlns:a16="http://schemas.microsoft.com/office/drawing/2014/main" id="{F91F14DB-29E0-4332-81CC-1773FB246030}"/>
                </a:ext>
              </a:extLst>
            </p:cNvPr>
            <p:cNvGrpSpPr/>
            <p:nvPr/>
          </p:nvGrpSpPr>
          <p:grpSpPr>
            <a:xfrm>
              <a:off x="1674283" y="2237679"/>
              <a:ext cx="9493249" cy="7145007"/>
              <a:chOff x="1674283" y="2237679"/>
              <a:chExt cx="9493249" cy="7145007"/>
            </a:xfrm>
          </p:grpSpPr>
          <p:grpSp>
            <p:nvGrpSpPr>
              <p:cNvPr id="3" name="Group 2">
                <a:extLst>
                  <a:ext uri="{FF2B5EF4-FFF2-40B4-BE49-F238E27FC236}">
                    <a16:creationId xmlns:a16="http://schemas.microsoft.com/office/drawing/2014/main" id="{3BC86E95-2CAE-44C9-9CCB-989A9C8024E2}"/>
                  </a:ext>
                </a:extLst>
              </p:cNvPr>
              <p:cNvGrpSpPr/>
              <p:nvPr/>
            </p:nvGrpSpPr>
            <p:grpSpPr>
              <a:xfrm>
                <a:off x="1674283" y="2237679"/>
                <a:ext cx="9493249" cy="7145007"/>
                <a:chOff x="1674283" y="2237679"/>
                <a:chExt cx="9493249" cy="7145007"/>
              </a:xfrm>
            </p:grpSpPr>
            <p:grpSp>
              <p:nvGrpSpPr>
                <p:cNvPr id="2" name="Group 1">
                  <a:extLst>
                    <a:ext uri="{FF2B5EF4-FFF2-40B4-BE49-F238E27FC236}">
                      <a16:creationId xmlns:a16="http://schemas.microsoft.com/office/drawing/2014/main" id="{2FBE7B3E-EFFE-4C29-BBCA-27CD15C5E653}"/>
                    </a:ext>
                  </a:extLst>
                </p:cNvPr>
                <p:cNvGrpSpPr/>
                <p:nvPr/>
              </p:nvGrpSpPr>
              <p:grpSpPr>
                <a:xfrm>
                  <a:off x="1674283" y="2237679"/>
                  <a:ext cx="9493249" cy="7145007"/>
                  <a:chOff x="1674283" y="2237679"/>
                  <a:chExt cx="9493249" cy="7145007"/>
                </a:xfrm>
              </p:grpSpPr>
              <p:grpSp>
                <p:nvGrpSpPr>
                  <p:cNvPr id="41" name="Group 40">
                    <a:extLst>
                      <a:ext uri="{FF2B5EF4-FFF2-40B4-BE49-F238E27FC236}">
                        <a16:creationId xmlns:a16="http://schemas.microsoft.com/office/drawing/2014/main" id="{FF0B2C72-CCFD-4AE3-AB96-50DB67059866}"/>
                      </a:ext>
                    </a:extLst>
                  </p:cNvPr>
                  <p:cNvGrpSpPr/>
                  <p:nvPr/>
                </p:nvGrpSpPr>
                <p:grpSpPr>
                  <a:xfrm>
                    <a:off x="1674283" y="2237679"/>
                    <a:ext cx="9493249" cy="7145007"/>
                    <a:chOff x="1428751" y="2238986"/>
                    <a:chExt cx="9027208" cy="6996454"/>
                  </a:xfrm>
                </p:grpSpPr>
                <p:grpSp>
                  <p:nvGrpSpPr>
                    <p:cNvPr id="12" name="Group 11">
                      <a:extLst>
                        <a:ext uri="{FF2B5EF4-FFF2-40B4-BE49-F238E27FC236}">
                          <a16:creationId xmlns:a16="http://schemas.microsoft.com/office/drawing/2014/main" id="{B6925207-493C-4E2C-AF3D-226607CF97D6}"/>
                        </a:ext>
                      </a:extLst>
                    </p:cNvPr>
                    <p:cNvGrpSpPr/>
                    <p:nvPr/>
                  </p:nvGrpSpPr>
                  <p:grpSpPr>
                    <a:xfrm>
                      <a:off x="1435545" y="2238986"/>
                      <a:ext cx="9020414" cy="1632857"/>
                      <a:chOff x="1920239" y="3030583"/>
                      <a:chExt cx="9020414" cy="1632857"/>
                    </a:xfrm>
                  </p:grpSpPr>
                  <p:sp>
                    <p:nvSpPr>
                      <p:cNvPr id="10" name="Rectangle: Rounded Corners 9">
                        <a:extLst>
                          <a:ext uri="{FF2B5EF4-FFF2-40B4-BE49-F238E27FC236}">
                            <a16:creationId xmlns:a16="http://schemas.microsoft.com/office/drawing/2014/main" id="{63944D31-6CCF-426C-A84B-5C06FB2B089E}"/>
                          </a:ext>
                        </a:extLst>
                      </p:cNvPr>
                      <p:cNvSpPr/>
                      <p:nvPr/>
                    </p:nvSpPr>
                    <p:spPr>
                      <a:xfrm>
                        <a:off x="2062559" y="3030583"/>
                        <a:ext cx="8878094" cy="1632857"/>
                      </a:xfrm>
                      <a:prstGeom prst="roundRect">
                        <a:avLst>
                          <a:gd name="adj" fmla="val 50000"/>
                        </a:avLst>
                      </a:prstGeom>
                      <a:solidFill>
                        <a:schemeClr val="bg1"/>
                      </a:solidFill>
                      <a:ln>
                        <a:noFill/>
                      </a:ln>
                      <a:effectLst>
                        <a:outerShdw blurRad="304800" dist="38100" dir="18900000" sx="103000" sy="103000" algn="bl" rotWithShape="0">
                          <a:prstClr val="black">
                            <a:alpha val="22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ZA" dirty="0"/>
                      </a:p>
                    </p:txBody>
                  </p:sp>
                  <p:sp>
                    <p:nvSpPr>
                      <p:cNvPr id="5" name="Rectangle 4">
                        <a:extLst>
                          <a:ext uri="{FF2B5EF4-FFF2-40B4-BE49-F238E27FC236}">
                            <a16:creationId xmlns:a16="http://schemas.microsoft.com/office/drawing/2014/main" id="{634821D9-8456-4436-84E1-0E9EC3A6A5A9}"/>
                          </a:ext>
                        </a:extLst>
                      </p:cNvPr>
                      <p:cNvSpPr/>
                      <p:nvPr/>
                    </p:nvSpPr>
                    <p:spPr>
                      <a:xfrm>
                        <a:off x="4001388" y="4501288"/>
                        <a:ext cx="2919453" cy="160872"/>
                      </a:xfrm>
                      <a:prstGeom prst="rect">
                        <a:avLst/>
                      </a:prstGeom>
                      <a:solidFill>
                        <a:srgbClr val="009193"/>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ZA" dirty="0"/>
                      </a:p>
                    </p:txBody>
                  </p:sp>
                  <p:sp>
                    <p:nvSpPr>
                      <p:cNvPr id="9" name="Parallelogram 8">
                        <a:extLst>
                          <a:ext uri="{FF2B5EF4-FFF2-40B4-BE49-F238E27FC236}">
                            <a16:creationId xmlns:a16="http://schemas.microsoft.com/office/drawing/2014/main" id="{3C84A6F5-4470-4ADD-A48F-32A9C555D8B0}"/>
                          </a:ext>
                        </a:extLst>
                      </p:cNvPr>
                      <p:cNvSpPr/>
                      <p:nvPr/>
                    </p:nvSpPr>
                    <p:spPr>
                      <a:xfrm flipH="1">
                        <a:off x="3566608" y="3489066"/>
                        <a:ext cx="875412" cy="553741"/>
                      </a:xfrm>
                      <a:prstGeom prst="parallelogram">
                        <a:avLst>
                          <a:gd name="adj" fmla="val 54323"/>
                        </a:avLst>
                      </a:prstGeom>
                      <a:solidFill>
                        <a:srgbClr val="00797C"/>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ZA" dirty="0"/>
                      </a:p>
                    </p:txBody>
                  </p:sp>
                  <p:sp>
                    <p:nvSpPr>
                      <p:cNvPr id="7" name="Freeform: Shape 6">
                        <a:extLst>
                          <a:ext uri="{FF2B5EF4-FFF2-40B4-BE49-F238E27FC236}">
                            <a16:creationId xmlns:a16="http://schemas.microsoft.com/office/drawing/2014/main" id="{B2DA70B7-828B-4503-BC8E-AD89BAA0FF7A}"/>
                          </a:ext>
                        </a:extLst>
                      </p:cNvPr>
                      <p:cNvSpPr/>
                      <p:nvPr/>
                    </p:nvSpPr>
                    <p:spPr>
                      <a:xfrm>
                        <a:off x="1920239" y="3030583"/>
                        <a:ext cx="2586446" cy="1632857"/>
                      </a:xfrm>
                      <a:custGeom>
                        <a:avLst/>
                        <a:gdLst>
                          <a:gd name="connsiteX0" fmla="*/ 0 w 2586446"/>
                          <a:gd name="connsiteY0" fmla="*/ 0 h 1632857"/>
                          <a:gd name="connsiteX1" fmla="*/ 1789611 w 2586446"/>
                          <a:gd name="connsiteY1" fmla="*/ 0 h 1632857"/>
                          <a:gd name="connsiteX2" fmla="*/ 2586446 w 2586446"/>
                          <a:gd name="connsiteY2" fmla="*/ 1632857 h 1632857"/>
                          <a:gd name="connsiteX3" fmla="*/ 1789611 w 2586446"/>
                          <a:gd name="connsiteY3" fmla="*/ 1632857 h 1632857"/>
                          <a:gd name="connsiteX4" fmla="*/ 0 w 2586446"/>
                          <a:gd name="connsiteY4" fmla="*/ 1632857 h 163285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586446" h="1632857">
                            <a:moveTo>
                              <a:pt x="0" y="0"/>
                            </a:moveTo>
                            <a:lnTo>
                              <a:pt x="1789611" y="0"/>
                            </a:lnTo>
                            <a:lnTo>
                              <a:pt x="2586446" y="1632857"/>
                            </a:lnTo>
                            <a:lnTo>
                              <a:pt x="1789611" y="1632857"/>
                            </a:lnTo>
                            <a:lnTo>
                              <a:pt x="0" y="1632857"/>
                            </a:lnTo>
                            <a:close/>
                          </a:path>
                        </a:pathLst>
                      </a:custGeom>
                      <a:solidFill>
                        <a:srgbClr val="009193"/>
                      </a:solidFill>
                      <a:ln>
                        <a:noFill/>
                      </a:ln>
                      <a:effectLst/>
                    </p:spPr>
                    <p:style>
                      <a:lnRef idx="1">
                        <a:schemeClr val="accent1"/>
                      </a:lnRef>
                      <a:fillRef idx="3">
                        <a:schemeClr val="accent1"/>
                      </a:fillRef>
                      <a:effectRef idx="2">
                        <a:schemeClr val="accent1"/>
                      </a:effectRef>
                      <a:fontRef idx="minor">
                        <a:schemeClr val="lt1"/>
                      </a:fontRef>
                    </p:style>
                    <p:txBody>
                      <a:bodyPr wrap="square" rtlCol="0" anchor="ctr">
                        <a:noAutofit/>
                      </a:bodyPr>
                      <a:lstStyle/>
                      <a:p>
                        <a:pPr algn="ctr"/>
                        <a:endParaRPr lang="en-ZA" dirty="0"/>
                      </a:p>
                    </p:txBody>
                  </p:sp>
                </p:grpSp>
                <p:grpSp>
                  <p:nvGrpSpPr>
                    <p:cNvPr id="23" name="Group 22">
                      <a:extLst>
                        <a:ext uri="{FF2B5EF4-FFF2-40B4-BE49-F238E27FC236}">
                          <a16:creationId xmlns:a16="http://schemas.microsoft.com/office/drawing/2014/main" id="{2977913C-A888-46B6-A8A4-0CE35C75D577}"/>
                        </a:ext>
                      </a:extLst>
                    </p:cNvPr>
                    <p:cNvGrpSpPr/>
                    <p:nvPr/>
                  </p:nvGrpSpPr>
                  <p:grpSpPr>
                    <a:xfrm>
                      <a:off x="1428751" y="7602583"/>
                      <a:ext cx="9020414" cy="1632857"/>
                      <a:chOff x="1920239" y="3030583"/>
                      <a:chExt cx="9020414" cy="1632857"/>
                    </a:xfrm>
                  </p:grpSpPr>
                  <p:sp>
                    <p:nvSpPr>
                      <p:cNvPr id="24" name="Rectangle: Rounded Corners 23">
                        <a:extLst>
                          <a:ext uri="{FF2B5EF4-FFF2-40B4-BE49-F238E27FC236}">
                            <a16:creationId xmlns:a16="http://schemas.microsoft.com/office/drawing/2014/main" id="{EA8D7098-36FB-4C63-A9EE-0B9676CCAA58}"/>
                          </a:ext>
                        </a:extLst>
                      </p:cNvPr>
                      <p:cNvSpPr/>
                      <p:nvPr/>
                    </p:nvSpPr>
                    <p:spPr>
                      <a:xfrm>
                        <a:off x="2062559" y="3030583"/>
                        <a:ext cx="8878094" cy="1632857"/>
                      </a:xfrm>
                      <a:prstGeom prst="roundRect">
                        <a:avLst>
                          <a:gd name="adj" fmla="val 50000"/>
                        </a:avLst>
                      </a:prstGeom>
                      <a:solidFill>
                        <a:schemeClr val="bg1"/>
                      </a:solidFill>
                      <a:ln>
                        <a:noFill/>
                      </a:ln>
                      <a:effectLst>
                        <a:outerShdw blurRad="304800" dist="38100" dir="18900000" sx="103000" sy="103000" algn="bl" rotWithShape="0">
                          <a:prstClr val="black">
                            <a:alpha val="22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ZA" dirty="0"/>
                      </a:p>
                    </p:txBody>
                  </p:sp>
                  <p:sp>
                    <p:nvSpPr>
                      <p:cNvPr id="25" name="Rectangle 24">
                        <a:extLst>
                          <a:ext uri="{FF2B5EF4-FFF2-40B4-BE49-F238E27FC236}">
                            <a16:creationId xmlns:a16="http://schemas.microsoft.com/office/drawing/2014/main" id="{27E2059D-FF9C-4BA9-A305-CC5335252C6F}"/>
                          </a:ext>
                        </a:extLst>
                      </p:cNvPr>
                      <p:cNvSpPr/>
                      <p:nvPr/>
                    </p:nvSpPr>
                    <p:spPr>
                      <a:xfrm>
                        <a:off x="4001388" y="4501288"/>
                        <a:ext cx="2919453" cy="160872"/>
                      </a:xfrm>
                      <a:prstGeom prst="rect">
                        <a:avLst/>
                      </a:prstGeom>
                      <a:solidFill>
                        <a:srgbClr val="65C8D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ZA" dirty="0"/>
                      </a:p>
                    </p:txBody>
                  </p:sp>
                  <p:sp>
                    <p:nvSpPr>
                      <p:cNvPr id="26" name="Parallelogram 25">
                        <a:extLst>
                          <a:ext uri="{FF2B5EF4-FFF2-40B4-BE49-F238E27FC236}">
                            <a16:creationId xmlns:a16="http://schemas.microsoft.com/office/drawing/2014/main" id="{6F8CADE9-1165-47BF-9F12-1A21626921BE}"/>
                          </a:ext>
                        </a:extLst>
                      </p:cNvPr>
                      <p:cNvSpPr/>
                      <p:nvPr/>
                    </p:nvSpPr>
                    <p:spPr>
                      <a:xfrm flipH="1">
                        <a:off x="3631272" y="3489066"/>
                        <a:ext cx="875412" cy="553741"/>
                      </a:xfrm>
                      <a:prstGeom prst="parallelogram">
                        <a:avLst>
                          <a:gd name="adj" fmla="val 54323"/>
                        </a:avLst>
                      </a:prstGeom>
                      <a:solidFill>
                        <a:schemeClr val="accent5">
                          <a:lumMod val="75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ZA" dirty="0"/>
                      </a:p>
                    </p:txBody>
                  </p:sp>
                  <p:sp>
                    <p:nvSpPr>
                      <p:cNvPr id="27" name="Freeform: Shape 26">
                        <a:extLst>
                          <a:ext uri="{FF2B5EF4-FFF2-40B4-BE49-F238E27FC236}">
                            <a16:creationId xmlns:a16="http://schemas.microsoft.com/office/drawing/2014/main" id="{E922D1AA-230C-48BE-98EA-70527DA5024F}"/>
                          </a:ext>
                        </a:extLst>
                      </p:cNvPr>
                      <p:cNvSpPr/>
                      <p:nvPr/>
                    </p:nvSpPr>
                    <p:spPr>
                      <a:xfrm>
                        <a:off x="1920239" y="3030583"/>
                        <a:ext cx="2586446" cy="1632857"/>
                      </a:xfrm>
                      <a:custGeom>
                        <a:avLst/>
                        <a:gdLst>
                          <a:gd name="connsiteX0" fmla="*/ 0 w 2586446"/>
                          <a:gd name="connsiteY0" fmla="*/ 0 h 1632857"/>
                          <a:gd name="connsiteX1" fmla="*/ 1789611 w 2586446"/>
                          <a:gd name="connsiteY1" fmla="*/ 0 h 1632857"/>
                          <a:gd name="connsiteX2" fmla="*/ 2586446 w 2586446"/>
                          <a:gd name="connsiteY2" fmla="*/ 1632857 h 1632857"/>
                          <a:gd name="connsiteX3" fmla="*/ 1789611 w 2586446"/>
                          <a:gd name="connsiteY3" fmla="*/ 1632857 h 1632857"/>
                          <a:gd name="connsiteX4" fmla="*/ 0 w 2586446"/>
                          <a:gd name="connsiteY4" fmla="*/ 1632857 h 163285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586446" h="1632857">
                            <a:moveTo>
                              <a:pt x="0" y="0"/>
                            </a:moveTo>
                            <a:lnTo>
                              <a:pt x="1789611" y="0"/>
                            </a:lnTo>
                            <a:lnTo>
                              <a:pt x="2586446" y="1632857"/>
                            </a:lnTo>
                            <a:lnTo>
                              <a:pt x="1789611" y="1632857"/>
                            </a:lnTo>
                            <a:lnTo>
                              <a:pt x="0" y="1632857"/>
                            </a:lnTo>
                            <a:close/>
                          </a:path>
                        </a:pathLst>
                      </a:custGeom>
                      <a:solidFill>
                        <a:srgbClr val="65C8D0"/>
                      </a:solidFill>
                      <a:ln>
                        <a:noFill/>
                      </a:ln>
                      <a:effectLst/>
                    </p:spPr>
                    <p:style>
                      <a:lnRef idx="1">
                        <a:schemeClr val="accent1"/>
                      </a:lnRef>
                      <a:fillRef idx="3">
                        <a:schemeClr val="accent1"/>
                      </a:fillRef>
                      <a:effectRef idx="2">
                        <a:schemeClr val="accent1"/>
                      </a:effectRef>
                      <a:fontRef idx="minor">
                        <a:schemeClr val="lt1"/>
                      </a:fontRef>
                    </p:style>
                    <p:txBody>
                      <a:bodyPr wrap="square" rtlCol="0" anchor="ctr">
                        <a:noAutofit/>
                      </a:bodyPr>
                      <a:lstStyle/>
                      <a:p>
                        <a:pPr algn="ctr"/>
                        <a:endParaRPr lang="en-ZA" dirty="0"/>
                      </a:p>
                    </p:txBody>
                  </p:sp>
                </p:grpSp>
                <p:grpSp>
                  <p:nvGrpSpPr>
                    <p:cNvPr id="18" name="Group 17">
                      <a:extLst>
                        <a:ext uri="{FF2B5EF4-FFF2-40B4-BE49-F238E27FC236}">
                          <a16:creationId xmlns:a16="http://schemas.microsoft.com/office/drawing/2014/main" id="{51D28F9D-28C2-4727-AAF3-1D92BBF13885}"/>
                        </a:ext>
                      </a:extLst>
                    </p:cNvPr>
                    <p:cNvGrpSpPr/>
                    <p:nvPr/>
                  </p:nvGrpSpPr>
                  <p:grpSpPr>
                    <a:xfrm>
                      <a:off x="1428751" y="5815252"/>
                      <a:ext cx="9020414" cy="1632857"/>
                      <a:chOff x="1920239" y="3030583"/>
                      <a:chExt cx="9020414" cy="1632857"/>
                    </a:xfrm>
                  </p:grpSpPr>
                  <p:sp>
                    <p:nvSpPr>
                      <p:cNvPr id="19" name="Rectangle: Rounded Corners 18">
                        <a:extLst>
                          <a:ext uri="{FF2B5EF4-FFF2-40B4-BE49-F238E27FC236}">
                            <a16:creationId xmlns:a16="http://schemas.microsoft.com/office/drawing/2014/main" id="{32EAF869-1951-4C9F-A821-4B9EB66F5FA8}"/>
                          </a:ext>
                        </a:extLst>
                      </p:cNvPr>
                      <p:cNvSpPr/>
                      <p:nvPr/>
                    </p:nvSpPr>
                    <p:spPr>
                      <a:xfrm>
                        <a:off x="2062559" y="3030583"/>
                        <a:ext cx="8878094" cy="1632857"/>
                      </a:xfrm>
                      <a:prstGeom prst="roundRect">
                        <a:avLst>
                          <a:gd name="adj" fmla="val 50000"/>
                        </a:avLst>
                      </a:prstGeom>
                      <a:solidFill>
                        <a:schemeClr val="bg1"/>
                      </a:solidFill>
                      <a:ln>
                        <a:noFill/>
                      </a:ln>
                      <a:effectLst>
                        <a:outerShdw blurRad="304800" dist="38100" dir="18900000" sx="103000" sy="103000" algn="bl" rotWithShape="0">
                          <a:prstClr val="black">
                            <a:alpha val="22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ZA" dirty="0"/>
                      </a:p>
                    </p:txBody>
                  </p:sp>
                  <p:sp>
                    <p:nvSpPr>
                      <p:cNvPr id="20" name="Rectangle 19">
                        <a:extLst>
                          <a:ext uri="{FF2B5EF4-FFF2-40B4-BE49-F238E27FC236}">
                            <a16:creationId xmlns:a16="http://schemas.microsoft.com/office/drawing/2014/main" id="{78579788-F5C6-44E8-B824-9EE6AB3DB25E}"/>
                          </a:ext>
                        </a:extLst>
                      </p:cNvPr>
                      <p:cNvSpPr/>
                      <p:nvPr/>
                    </p:nvSpPr>
                    <p:spPr>
                      <a:xfrm>
                        <a:off x="4001388" y="4501288"/>
                        <a:ext cx="2919453" cy="160872"/>
                      </a:xfrm>
                      <a:prstGeom prst="rect">
                        <a:avLst/>
                      </a:prstGeom>
                      <a:solidFill>
                        <a:schemeClr val="tx1">
                          <a:lumMod val="50000"/>
                          <a:lumOff val="50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ZA" dirty="0"/>
                      </a:p>
                    </p:txBody>
                  </p:sp>
                  <p:sp>
                    <p:nvSpPr>
                      <p:cNvPr id="21" name="Parallelogram 20">
                        <a:extLst>
                          <a:ext uri="{FF2B5EF4-FFF2-40B4-BE49-F238E27FC236}">
                            <a16:creationId xmlns:a16="http://schemas.microsoft.com/office/drawing/2014/main" id="{4481C180-89C8-415D-9098-58ABB507B828}"/>
                          </a:ext>
                        </a:extLst>
                      </p:cNvPr>
                      <p:cNvSpPr/>
                      <p:nvPr/>
                    </p:nvSpPr>
                    <p:spPr>
                      <a:xfrm flipH="1">
                        <a:off x="3631272" y="3551859"/>
                        <a:ext cx="875412" cy="553741"/>
                      </a:xfrm>
                      <a:prstGeom prst="parallelogram">
                        <a:avLst>
                          <a:gd name="adj" fmla="val 54323"/>
                        </a:avLst>
                      </a:prstGeom>
                      <a:solidFill>
                        <a:schemeClr val="tx1">
                          <a:lumMod val="75000"/>
                          <a:lumOff val="25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ZA" dirty="0"/>
                      </a:p>
                    </p:txBody>
                  </p:sp>
                  <p:sp>
                    <p:nvSpPr>
                      <p:cNvPr id="22" name="Freeform: Shape 21">
                        <a:extLst>
                          <a:ext uri="{FF2B5EF4-FFF2-40B4-BE49-F238E27FC236}">
                            <a16:creationId xmlns:a16="http://schemas.microsoft.com/office/drawing/2014/main" id="{D99157FF-17D7-446A-88AB-8F1D9E007998}"/>
                          </a:ext>
                        </a:extLst>
                      </p:cNvPr>
                      <p:cNvSpPr/>
                      <p:nvPr/>
                    </p:nvSpPr>
                    <p:spPr>
                      <a:xfrm>
                        <a:off x="1920239" y="3030583"/>
                        <a:ext cx="2586446" cy="1632857"/>
                      </a:xfrm>
                      <a:custGeom>
                        <a:avLst/>
                        <a:gdLst>
                          <a:gd name="connsiteX0" fmla="*/ 0 w 2586446"/>
                          <a:gd name="connsiteY0" fmla="*/ 0 h 1632857"/>
                          <a:gd name="connsiteX1" fmla="*/ 1789611 w 2586446"/>
                          <a:gd name="connsiteY1" fmla="*/ 0 h 1632857"/>
                          <a:gd name="connsiteX2" fmla="*/ 2586446 w 2586446"/>
                          <a:gd name="connsiteY2" fmla="*/ 1632857 h 1632857"/>
                          <a:gd name="connsiteX3" fmla="*/ 1789611 w 2586446"/>
                          <a:gd name="connsiteY3" fmla="*/ 1632857 h 1632857"/>
                          <a:gd name="connsiteX4" fmla="*/ 0 w 2586446"/>
                          <a:gd name="connsiteY4" fmla="*/ 1632857 h 163285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586446" h="1632857">
                            <a:moveTo>
                              <a:pt x="0" y="0"/>
                            </a:moveTo>
                            <a:lnTo>
                              <a:pt x="1789611" y="0"/>
                            </a:lnTo>
                            <a:lnTo>
                              <a:pt x="2586446" y="1632857"/>
                            </a:lnTo>
                            <a:lnTo>
                              <a:pt x="1789611" y="1632857"/>
                            </a:lnTo>
                            <a:lnTo>
                              <a:pt x="0" y="1632857"/>
                            </a:lnTo>
                            <a:close/>
                          </a:path>
                        </a:pathLst>
                      </a:custGeom>
                      <a:solidFill>
                        <a:schemeClr val="tx1">
                          <a:lumMod val="50000"/>
                          <a:lumOff val="50000"/>
                        </a:schemeClr>
                      </a:solidFill>
                      <a:ln>
                        <a:noFill/>
                      </a:ln>
                      <a:effectLst/>
                    </p:spPr>
                    <p:style>
                      <a:lnRef idx="1">
                        <a:schemeClr val="accent1"/>
                      </a:lnRef>
                      <a:fillRef idx="3">
                        <a:schemeClr val="accent1"/>
                      </a:fillRef>
                      <a:effectRef idx="2">
                        <a:schemeClr val="accent1"/>
                      </a:effectRef>
                      <a:fontRef idx="minor">
                        <a:schemeClr val="lt1"/>
                      </a:fontRef>
                    </p:style>
                    <p:txBody>
                      <a:bodyPr wrap="square" rtlCol="0" anchor="ctr">
                        <a:noAutofit/>
                      </a:bodyPr>
                      <a:lstStyle/>
                      <a:p>
                        <a:pPr algn="ctr"/>
                        <a:endParaRPr lang="en-ZA" dirty="0"/>
                      </a:p>
                    </p:txBody>
                  </p:sp>
                </p:grpSp>
                <p:grpSp>
                  <p:nvGrpSpPr>
                    <p:cNvPr id="13" name="Group 12">
                      <a:extLst>
                        <a:ext uri="{FF2B5EF4-FFF2-40B4-BE49-F238E27FC236}">
                          <a16:creationId xmlns:a16="http://schemas.microsoft.com/office/drawing/2014/main" id="{3BB4D351-FC50-43BB-A4EE-BCF8BB6C4C16}"/>
                        </a:ext>
                      </a:extLst>
                    </p:cNvPr>
                    <p:cNvGrpSpPr/>
                    <p:nvPr/>
                  </p:nvGrpSpPr>
                  <p:grpSpPr>
                    <a:xfrm>
                      <a:off x="1428751" y="4018309"/>
                      <a:ext cx="9020414" cy="1642469"/>
                      <a:chOff x="1920239" y="3030583"/>
                      <a:chExt cx="9020414" cy="1642469"/>
                    </a:xfrm>
                  </p:grpSpPr>
                  <p:sp>
                    <p:nvSpPr>
                      <p:cNvPr id="14" name="Rectangle: Rounded Corners 13">
                        <a:extLst>
                          <a:ext uri="{FF2B5EF4-FFF2-40B4-BE49-F238E27FC236}">
                            <a16:creationId xmlns:a16="http://schemas.microsoft.com/office/drawing/2014/main" id="{91F54447-F5F4-45F8-A3AC-6A3E817A788A}"/>
                          </a:ext>
                        </a:extLst>
                      </p:cNvPr>
                      <p:cNvSpPr/>
                      <p:nvPr/>
                    </p:nvSpPr>
                    <p:spPr>
                      <a:xfrm>
                        <a:off x="2062559" y="3040195"/>
                        <a:ext cx="8878094" cy="1632857"/>
                      </a:xfrm>
                      <a:prstGeom prst="roundRect">
                        <a:avLst>
                          <a:gd name="adj" fmla="val 50000"/>
                        </a:avLst>
                      </a:prstGeom>
                      <a:solidFill>
                        <a:schemeClr val="bg1"/>
                      </a:solidFill>
                      <a:ln>
                        <a:noFill/>
                      </a:ln>
                      <a:effectLst>
                        <a:outerShdw blurRad="304800" dist="38100" dir="18900000" sx="103000" sy="103000" algn="bl" rotWithShape="0">
                          <a:prstClr val="black">
                            <a:alpha val="22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ZA" dirty="0"/>
                      </a:p>
                    </p:txBody>
                  </p:sp>
                  <p:sp>
                    <p:nvSpPr>
                      <p:cNvPr id="15" name="Rectangle 14">
                        <a:extLst>
                          <a:ext uri="{FF2B5EF4-FFF2-40B4-BE49-F238E27FC236}">
                            <a16:creationId xmlns:a16="http://schemas.microsoft.com/office/drawing/2014/main" id="{6336D108-3D95-42EA-86C3-989C42684AAE}"/>
                          </a:ext>
                        </a:extLst>
                      </p:cNvPr>
                      <p:cNvSpPr/>
                      <p:nvPr/>
                    </p:nvSpPr>
                    <p:spPr>
                      <a:xfrm>
                        <a:off x="4001388" y="4501288"/>
                        <a:ext cx="2919453" cy="160872"/>
                      </a:xfrm>
                      <a:prstGeom prst="rect">
                        <a:avLst/>
                      </a:prstGeom>
                      <a:solidFill>
                        <a:schemeClr val="accent6"/>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ZA" dirty="0"/>
                      </a:p>
                    </p:txBody>
                  </p:sp>
                  <p:sp>
                    <p:nvSpPr>
                      <p:cNvPr id="16" name="Parallelogram 15">
                        <a:extLst>
                          <a:ext uri="{FF2B5EF4-FFF2-40B4-BE49-F238E27FC236}">
                            <a16:creationId xmlns:a16="http://schemas.microsoft.com/office/drawing/2014/main" id="{03D209CB-58D7-408D-AD75-5B827699AD76}"/>
                          </a:ext>
                        </a:extLst>
                      </p:cNvPr>
                      <p:cNvSpPr/>
                      <p:nvPr/>
                    </p:nvSpPr>
                    <p:spPr>
                      <a:xfrm flipH="1">
                        <a:off x="3572397" y="3525755"/>
                        <a:ext cx="875412" cy="553740"/>
                      </a:xfrm>
                      <a:prstGeom prst="parallelogram">
                        <a:avLst>
                          <a:gd name="adj" fmla="val 54323"/>
                        </a:avLst>
                      </a:prstGeom>
                      <a:solidFill>
                        <a:schemeClr val="accent6">
                          <a:lumMod val="75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ZA" dirty="0"/>
                      </a:p>
                    </p:txBody>
                  </p:sp>
                  <p:sp>
                    <p:nvSpPr>
                      <p:cNvPr id="17" name="Freeform: Shape 16">
                        <a:extLst>
                          <a:ext uri="{FF2B5EF4-FFF2-40B4-BE49-F238E27FC236}">
                            <a16:creationId xmlns:a16="http://schemas.microsoft.com/office/drawing/2014/main" id="{561C24D7-6FED-4C43-85CE-1FF35247F29F}"/>
                          </a:ext>
                        </a:extLst>
                      </p:cNvPr>
                      <p:cNvSpPr/>
                      <p:nvPr/>
                    </p:nvSpPr>
                    <p:spPr>
                      <a:xfrm>
                        <a:off x="1920239" y="3030583"/>
                        <a:ext cx="2586446" cy="1632857"/>
                      </a:xfrm>
                      <a:custGeom>
                        <a:avLst/>
                        <a:gdLst>
                          <a:gd name="connsiteX0" fmla="*/ 0 w 2586446"/>
                          <a:gd name="connsiteY0" fmla="*/ 0 h 1632857"/>
                          <a:gd name="connsiteX1" fmla="*/ 1789611 w 2586446"/>
                          <a:gd name="connsiteY1" fmla="*/ 0 h 1632857"/>
                          <a:gd name="connsiteX2" fmla="*/ 2586446 w 2586446"/>
                          <a:gd name="connsiteY2" fmla="*/ 1632857 h 1632857"/>
                          <a:gd name="connsiteX3" fmla="*/ 1789611 w 2586446"/>
                          <a:gd name="connsiteY3" fmla="*/ 1632857 h 1632857"/>
                          <a:gd name="connsiteX4" fmla="*/ 0 w 2586446"/>
                          <a:gd name="connsiteY4" fmla="*/ 1632857 h 163285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586446" h="1632857">
                            <a:moveTo>
                              <a:pt x="0" y="0"/>
                            </a:moveTo>
                            <a:lnTo>
                              <a:pt x="1789611" y="0"/>
                            </a:lnTo>
                            <a:lnTo>
                              <a:pt x="2586446" y="1632857"/>
                            </a:lnTo>
                            <a:lnTo>
                              <a:pt x="1789611" y="1632857"/>
                            </a:lnTo>
                            <a:lnTo>
                              <a:pt x="0" y="1632857"/>
                            </a:lnTo>
                            <a:close/>
                          </a:path>
                        </a:pathLst>
                      </a:custGeom>
                      <a:solidFill>
                        <a:schemeClr val="accent6"/>
                      </a:solidFill>
                      <a:ln>
                        <a:noFill/>
                      </a:ln>
                      <a:effectLst/>
                    </p:spPr>
                    <p:style>
                      <a:lnRef idx="1">
                        <a:schemeClr val="accent1"/>
                      </a:lnRef>
                      <a:fillRef idx="3">
                        <a:schemeClr val="accent1"/>
                      </a:fillRef>
                      <a:effectRef idx="2">
                        <a:schemeClr val="accent1"/>
                      </a:effectRef>
                      <a:fontRef idx="minor">
                        <a:schemeClr val="lt1"/>
                      </a:fontRef>
                    </p:style>
                    <p:txBody>
                      <a:bodyPr wrap="square" rtlCol="0" anchor="ctr">
                        <a:noAutofit/>
                      </a:bodyPr>
                      <a:lstStyle/>
                      <a:p>
                        <a:pPr algn="ctr"/>
                        <a:endParaRPr lang="en-ZA" dirty="0"/>
                      </a:p>
                    </p:txBody>
                  </p:sp>
                </p:grpSp>
              </p:grpSp>
              <p:sp>
                <p:nvSpPr>
                  <p:cNvPr id="45" name="TextBox 44">
                    <a:extLst>
                      <a:ext uri="{FF2B5EF4-FFF2-40B4-BE49-F238E27FC236}">
                        <a16:creationId xmlns:a16="http://schemas.microsoft.com/office/drawing/2014/main" id="{C4081325-4F0A-4893-BAF8-23876419A783}"/>
                      </a:ext>
                    </a:extLst>
                  </p:cNvPr>
                  <p:cNvSpPr txBox="1"/>
                  <p:nvPr/>
                </p:nvSpPr>
                <p:spPr>
                  <a:xfrm>
                    <a:off x="4649923" y="7939775"/>
                    <a:ext cx="6291648" cy="1150123"/>
                  </a:xfrm>
                  <a:prstGeom prst="rect">
                    <a:avLst/>
                  </a:prstGeom>
                  <a:noFill/>
                </p:spPr>
                <p:txBody>
                  <a:bodyPr wrap="square" rtlCol="0">
                    <a:spAutoFit/>
                  </a:bodyPr>
                  <a:lstStyle/>
                  <a:p>
                    <a:pPr algn="just">
                      <a:lnSpc>
                        <a:spcPct val="110000"/>
                      </a:lnSpc>
                    </a:pPr>
                    <a:r>
                      <a:rPr lang="en-ZA" sz="1600" dirty="0">
                        <a:solidFill>
                          <a:srgbClr val="454649"/>
                        </a:solidFill>
                        <a:latin typeface="Tahoma" panose="020B0604030504040204" pitchFamily="34" charset="0"/>
                        <a:ea typeface="Tahoma" panose="020B0604030504040204" pitchFamily="34" charset="0"/>
                        <a:cs typeface="Tahoma" panose="020B0604030504040204" pitchFamily="34" charset="0"/>
                      </a:rPr>
                      <a:t>In terms of section 6(3) of Skills Development Levies Act and Paragraph 4 (4) of the SETA Grant Regulations, the SETA shall pay back 20% of the total levies paid by the employer upon approval of the WSP and ATR.</a:t>
                    </a:r>
                    <a:endParaRPr lang="en-US" sz="1600" dirty="0">
                      <a:solidFill>
                        <a:srgbClr val="454649"/>
                      </a:solidFill>
                      <a:latin typeface="Tahoma" panose="020B0604030504040204" pitchFamily="34" charset="0"/>
                      <a:ea typeface="Tahoma" panose="020B0604030504040204" pitchFamily="34" charset="0"/>
                      <a:cs typeface="Tahoma" panose="020B0604030504040204" pitchFamily="34" charset="0"/>
                    </a:endParaRPr>
                  </a:p>
                </p:txBody>
              </p:sp>
            </p:grpSp>
            <p:sp>
              <p:nvSpPr>
                <p:cNvPr id="42" name="TextBox 41">
                  <a:extLst>
                    <a:ext uri="{FF2B5EF4-FFF2-40B4-BE49-F238E27FC236}">
                      <a16:creationId xmlns:a16="http://schemas.microsoft.com/office/drawing/2014/main" id="{8A367839-BD9C-487C-A606-BDD426325081}"/>
                    </a:ext>
                  </a:extLst>
                </p:cNvPr>
                <p:cNvSpPr txBox="1"/>
                <p:nvPr/>
              </p:nvSpPr>
              <p:spPr>
                <a:xfrm>
                  <a:off x="4657069" y="2279114"/>
                  <a:ext cx="6291648" cy="1314787"/>
                </a:xfrm>
                <a:prstGeom prst="rect">
                  <a:avLst/>
                </a:prstGeom>
                <a:noFill/>
              </p:spPr>
              <p:txBody>
                <a:bodyPr wrap="square" rtlCol="0">
                  <a:spAutoFit/>
                </a:bodyPr>
                <a:lstStyle/>
                <a:p>
                  <a:pPr>
                    <a:lnSpc>
                      <a:spcPct val="150000"/>
                    </a:lnSpc>
                  </a:pPr>
                  <a:r>
                    <a:rPr lang="en-GB" sz="1600" dirty="0">
                      <a:solidFill>
                        <a:srgbClr val="454649"/>
                      </a:solidFill>
                      <a:latin typeface="Tahoma" panose="020B0604030504040204" pitchFamily="34" charset="0"/>
                      <a:ea typeface="Tahoma" panose="020B0604030504040204" pitchFamily="34" charset="0"/>
                      <a:cs typeface="Tahoma" panose="020B0604030504040204" pitchFamily="34" charset="0"/>
                    </a:rPr>
                    <a:t>The Sector Education Training Authority’s (SETAs) Grant Regulations makes provision for the submission of Annexure 2 by levy paying employers in order to claim mandatory funding from the SETAs.</a:t>
                  </a:r>
                </a:p>
              </p:txBody>
            </p:sp>
          </p:grpSp>
          <p:sp>
            <p:nvSpPr>
              <p:cNvPr id="43" name="TextBox 42">
                <a:extLst>
                  <a:ext uri="{FF2B5EF4-FFF2-40B4-BE49-F238E27FC236}">
                    <a16:creationId xmlns:a16="http://schemas.microsoft.com/office/drawing/2014/main" id="{A4DBAE68-6DE6-41A6-8270-C706E8C4DEAE}"/>
                  </a:ext>
                </a:extLst>
              </p:cNvPr>
              <p:cNvSpPr txBox="1"/>
              <p:nvPr/>
            </p:nvSpPr>
            <p:spPr>
              <a:xfrm>
                <a:off x="4657068" y="4533003"/>
                <a:ext cx="6291648" cy="620426"/>
              </a:xfrm>
              <a:prstGeom prst="rect">
                <a:avLst/>
              </a:prstGeom>
              <a:noFill/>
            </p:spPr>
            <p:txBody>
              <a:bodyPr wrap="square" rtlCol="0">
                <a:spAutoFit/>
              </a:bodyPr>
              <a:lstStyle/>
              <a:p>
                <a:pPr algn="just">
                  <a:lnSpc>
                    <a:spcPct val="110000"/>
                  </a:lnSpc>
                </a:pPr>
                <a:r>
                  <a:rPr lang="en-ZA" sz="1600" dirty="0">
                    <a:solidFill>
                      <a:srgbClr val="454649"/>
                    </a:solidFill>
                    <a:latin typeface="Tahoma" panose="020B0604030504040204" pitchFamily="34" charset="0"/>
                    <a:ea typeface="Tahoma" panose="020B0604030504040204" pitchFamily="34" charset="0"/>
                    <a:cs typeface="Tahoma" panose="020B0604030504040204" pitchFamily="34" charset="0"/>
                  </a:rPr>
                  <a:t>A Mandatory Grant is a grant payable to levy paying companies upon submission of Annexure 2  by 30 April each year.</a:t>
                </a:r>
                <a:endParaRPr lang="en-US" sz="1600" dirty="0">
                  <a:solidFill>
                    <a:srgbClr val="454649"/>
                  </a:solidFill>
                  <a:latin typeface="Tahoma" panose="020B0604030504040204" pitchFamily="34" charset="0"/>
                  <a:ea typeface="Tahoma" panose="020B0604030504040204" pitchFamily="34" charset="0"/>
                  <a:cs typeface="Tahoma" panose="020B0604030504040204" pitchFamily="34" charset="0"/>
                </a:endParaRPr>
              </a:p>
            </p:txBody>
          </p:sp>
        </p:grpSp>
        <p:sp>
          <p:nvSpPr>
            <p:cNvPr id="44" name="TextBox 43">
              <a:extLst>
                <a:ext uri="{FF2B5EF4-FFF2-40B4-BE49-F238E27FC236}">
                  <a16:creationId xmlns:a16="http://schemas.microsoft.com/office/drawing/2014/main" id="{D7432648-64DC-4C6B-91BB-D748581A0B01}"/>
                </a:ext>
              </a:extLst>
            </p:cNvPr>
            <p:cNvSpPr txBox="1"/>
            <p:nvPr/>
          </p:nvSpPr>
          <p:spPr>
            <a:xfrm>
              <a:off x="4722496" y="6168174"/>
              <a:ext cx="6291648" cy="891270"/>
            </a:xfrm>
            <a:prstGeom prst="rect">
              <a:avLst/>
            </a:prstGeom>
            <a:noFill/>
          </p:spPr>
          <p:txBody>
            <a:bodyPr wrap="square" rtlCol="0">
              <a:spAutoFit/>
            </a:bodyPr>
            <a:lstStyle/>
            <a:p>
              <a:pPr algn="just">
                <a:lnSpc>
                  <a:spcPct val="110000"/>
                </a:lnSpc>
              </a:pPr>
              <a:r>
                <a:rPr lang="en-ZA" sz="1600" dirty="0">
                  <a:solidFill>
                    <a:srgbClr val="454649"/>
                  </a:solidFill>
                  <a:latin typeface="Tahoma" panose="020B0604030504040204" pitchFamily="34" charset="0"/>
                  <a:ea typeface="Tahoma" panose="020B0604030504040204" pitchFamily="34" charset="0"/>
                  <a:cs typeface="Tahoma" panose="020B0604030504040204" pitchFamily="34" charset="0"/>
                </a:rPr>
                <a:t>Levy paying companies employing 49 or less employees are not required to submit a PIVOTAL Plan and PIVOTAL report however are required to submit WSP and ATR each year. </a:t>
              </a:r>
              <a:endParaRPr lang="en-US" sz="1600" dirty="0">
                <a:solidFill>
                  <a:srgbClr val="454649"/>
                </a:solidFill>
                <a:latin typeface="Tahoma" panose="020B0604030504040204" pitchFamily="34" charset="0"/>
                <a:ea typeface="Tahoma" panose="020B0604030504040204" pitchFamily="34" charset="0"/>
                <a:cs typeface="Tahoma" panose="020B0604030504040204" pitchFamily="34" charset="0"/>
              </a:endParaRPr>
            </a:p>
          </p:txBody>
        </p:sp>
      </p:grpSp>
      <p:sp>
        <p:nvSpPr>
          <p:cNvPr id="46" name="Rectangle: Rounded Corners 45">
            <a:extLst>
              <a:ext uri="{FF2B5EF4-FFF2-40B4-BE49-F238E27FC236}">
                <a16:creationId xmlns:a16="http://schemas.microsoft.com/office/drawing/2014/main" id="{D9F0369F-306E-4B40-9200-6B4B88EDA29C}"/>
              </a:ext>
            </a:extLst>
          </p:cNvPr>
          <p:cNvSpPr/>
          <p:nvPr/>
        </p:nvSpPr>
        <p:spPr>
          <a:xfrm>
            <a:off x="1156580" y="8055057"/>
            <a:ext cx="10877076" cy="1458686"/>
          </a:xfrm>
          <a:prstGeom prst="roundRect">
            <a:avLst>
              <a:gd name="adj" fmla="val 50000"/>
            </a:avLst>
          </a:prstGeom>
          <a:solidFill>
            <a:schemeClr val="bg1"/>
          </a:solidFill>
          <a:ln>
            <a:noFill/>
          </a:ln>
          <a:effectLst>
            <a:outerShdw blurRad="304800" dist="38100" dir="18900000" sx="103000" sy="103000" algn="bl" rotWithShape="0">
              <a:prstClr val="black">
                <a:alpha val="22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ZA" dirty="0"/>
          </a:p>
        </p:txBody>
      </p:sp>
      <p:sp>
        <p:nvSpPr>
          <p:cNvPr id="47" name="Rectangle 46">
            <a:extLst>
              <a:ext uri="{FF2B5EF4-FFF2-40B4-BE49-F238E27FC236}">
                <a16:creationId xmlns:a16="http://schemas.microsoft.com/office/drawing/2014/main" id="{A96B3D5C-2DE3-4FE1-8FD0-7E0366193026}"/>
              </a:ext>
            </a:extLst>
          </p:cNvPr>
          <p:cNvSpPr/>
          <p:nvPr/>
        </p:nvSpPr>
        <p:spPr>
          <a:xfrm>
            <a:off x="3531953" y="9368887"/>
            <a:ext cx="3576794" cy="143712"/>
          </a:xfrm>
          <a:prstGeom prst="rect">
            <a:avLst/>
          </a:prstGeom>
          <a:solidFill>
            <a:srgbClr val="057977"/>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ZA" dirty="0"/>
          </a:p>
        </p:txBody>
      </p:sp>
      <p:sp>
        <p:nvSpPr>
          <p:cNvPr id="48" name="Parallelogram 47">
            <a:extLst>
              <a:ext uri="{FF2B5EF4-FFF2-40B4-BE49-F238E27FC236}">
                <a16:creationId xmlns:a16="http://schemas.microsoft.com/office/drawing/2014/main" id="{D11C4AA9-A39C-462A-BEAF-8333D3F03878}"/>
              </a:ext>
            </a:extLst>
          </p:cNvPr>
          <p:cNvSpPr/>
          <p:nvPr/>
        </p:nvSpPr>
        <p:spPr>
          <a:xfrm flipH="1">
            <a:off x="3210317" y="8486829"/>
            <a:ext cx="949029" cy="494675"/>
          </a:xfrm>
          <a:prstGeom prst="parallelogram">
            <a:avLst>
              <a:gd name="adj" fmla="val 54323"/>
            </a:avLst>
          </a:prstGeom>
          <a:solidFill>
            <a:srgbClr val="009193"/>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ZA" dirty="0"/>
          </a:p>
        </p:txBody>
      </p:sp>
      <p:sp>
        <p:nvSpPr>
          <p:cNvPr id="49" name="Freeform: Shape 48">
            <a:extLst>
              <a:ext uri="{FF2B5EF4-FFF2-40B4-BE49-F238E27FC236}">
                <a16:creationId xmlns:a16="http://schemas.microsoft.com/office/drawing/2014/main" id="{5E77E67C-2195-4324-A2A3-F6FD0FB67693}"/>
              </a:ext>
            </a:extLst>
          </p:cNvPr>
          <p:cNvSpPr/>
          <p:nvPr/>
        </p:nvSpPr>
        <p:spPr>
          <a:xfrm>
            <a:off x="982215" y="8055057"/>
            <a:ext cx="3168807" cy="1458686"/>
          </a:xfrm>
          <a:custGeom>
            <a:avLst/>
            <a:gdLst>
              <a:gd name="connsiteX0" fmla="*/ 0 w 2586446"/>
              <a:gd name="connsiteY0" fmla="*/ 0 h 1632857"/>
              <a:gd name="connsiteX1" fmla="*/ 1789611 w 2586446"/>
              <a:gd name="connsiteY1" fmla="*/ 0 h 1632857"/>
              <a:gd name="connsiteX2" fmla="*/ 2586446 w 2586446"/>
              <a:gd name="connsiteY2" fmla="*/ 1632857 h 1632857"/>
              <a:gd name="connsiteX3" fmla="*/ 1789611 w 2586446"/>
              <a:gd name="connsiteY3" fmla="*/ 1632857 h 1632857"/>
              <a:gd name="connsiteX4" fmla="*/ 0 w 2586446"/>
              <a:gd name="connsiteY4" fmla="*/ 1632857 h 163285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586446" h="1632857">
                <a:moveTo>
                  <a:pt x="0" y="0"/>
                </a:moveTo>
                <a:lnTo>
                  <a:pt x="1789611" y="0"/>
                </a:lnTo>
                <a:lnTo>
                  <a:pt x="2586446" y="1632857"/>
                </a:lnTo>
                <a:lnTo>
                  <a:pt x="1789611" y="1632857"/>
                </a:lnTo>
                <a:lnTo>
                  <a:pt x="0" y="1632857"/>
                </a:lnTo>
                <a:close/>
              </a:path>
            </a:pathLst>
          </a:custGeom>
          <a:solidFill>
            <a:srgbClr val="057977"/>
          </a:solidFill>
          <a:ln>
            <a:noFill/>
          </a:ln>
          <a:effectLst/>
        </p:spPr>
        <p:style>
          <a:lnRef idx="1">
            <a:schemeClr val="accent1"/>
          </a:lnRef>
          <a:fillRef idx="3">
            <a:schemeClr val="accent1"/>
          </a:fillRef>
          <a:effectRef idx="2">
            <a:schemeClr val="accent1"/>
          </a:effectRef>
          <a:fontRef idx="minor">
            <a:schemeClr val="lt1"/>
          </a:fontRef>
        </p:style>
        <p:txBody>
          <a:bodyPr wrap="square" rtlCol="0" anchor="ctr">
            <a:noAutofit/>
          </a:bodyPr>
          <a:lstStyle/>
          <a:p>
            <a:pPr algn="ctr"/>
            <a:endParaRPr lang="en-ZA" dirty="0"/>
          </a:p>
        </p:txBody>
      </p:sp>
      <p:sp>
        <p:nvSpPr>
          <p:cNvPr id="50" name="TextBox 49">
            <a:extLst>
              <a:ext uri="{FF2B5EF4-FFF2-40B4-BE49-F238E27FC236}">
                <a16:creationId xmlns:a16="http://schemas.microsoft.com/office/drawing/2014/main" id="{0DE0EE63-4333-4143-8B55-5925A07367FA}"/>
              </a:ext>
            </a:extLst>
          </p:cNvPr>
          <p:cNvSpPr txBox="1"/>
          <p:nvPr/>
        </p:nvSpPr>
        <p:spPr>
          <a:xfrm>
            <a:off x="4374585" y="8165379"/>
            <a:ext cx="7395823" cy="1150123"/>
          </a:xfrm>
          <a:prstGeom prst="rect">
            <a:avLst/>
          </a:prstGeom>
          <a:noFill/>
        </p:spPr>
        <p:txBody>
          <a:bodyPr wrap="square" rtlCol="0">
            <a:spAutoFit/>
          </a:bodyPr>
          <a:lstStyle/>
          <a:p>
            <a:pPr algn="just">
              <a:lnSpc>
                <a:spcPct val="110000"/>
              </a:lnSpc>
            </a:pPr>
            <a:r>
              <a:rPr lang="en-ZA" sz="1600" dirty="0">
                <a:solidFill>
                  <a:srgbClr val="454649"/>
                </a:solidFill>
                <a:latin typeface="Tahoma" panose="020B0604030504040204" pitchFamily="34" charset="0"/>
                <a:ea typeface="Tahoma" panose="020B0604030504040204" pitchFamily="34" charset="0"/>
                <a:cs typeface="Tahoma" panose="020B0604030504040204" pitchFamily="34" charset="0"/>
              </a:rPr>
              <a:t>Payments for Mandatory Grants shall be made quarterly and any Mandatory Grants not claimed in one year will be transferred to the discretionary grant fund reserve by 15th August each year as stipulated in paragraph 4(7) of the SETA Grant Regulations. </a:t>
            </a:r>
            <a:endParaRPr lang="en-US" sz="1600" dirty="0">
              <a:solidFill>
                <a:srgbClr val="454649"/>
              </a:solidFill>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2438417927"/>
      </p:ext>
    </p:extLst>
  </p:cSld>
  <p:clrMapOvr>
    <a:masterClrMapping/>
  </p:clrMapOvr>
  <mc:AlternateContent xmlns:mc="http://schemas.openxmlformats.org/markup-compatibility/2006" xmlns:p14="http://schemas.microsoft.com/office/powerpoint/2010/main">
    <mc:Choice Requires="p14">
      <p:transition p14:dur="0" advClick="0"/>
    </mc:Choice>
    <mc:Fallback xmlns="">
      <p:transition advClick="0"/>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4CDE05-21E1-6668-2956-1F74130D2697}"/>
              </a:ext>
            </a:extLst>
          </p:cNvPr>
          <p:cNvSpPr>
            <a:spLocks noGrp="1"/>
          </p:cNvSpPr>
          <p:nvPr>
            <p:ph type="title"/>
          </p:nvPr>
        </p:nvSpPr>
        <p:spPr/>
        <p:txBody>
          <a:bodyPr>
            <a:normAutofit/>
          </a:bodyPr>
          <a:lstStyle/>
          <a:p>
            <a:r>
              <a:rPr lang="en-GB" sz="3000" b="1" dirty="0">
                <a:solidFill>
                  <a:srgbClr val="009193"/>
                </a:solidFill>
                <a:latin typeface="Tahoma" panose="020B0604030504040204" pitchFamily="34" charset="0"/>
                <a:ea typeface="Tahoma" panose="020B0604030504040204" pitchFamily="34" charset="0"/>
                <a:cs typeface="Tahoma" panose="020B0604030504040204" pitchFamily="34" charset="0"/>
              </a:rPr>
              <a:t>Mandatory Grants Legal Basis</a:t>
            </a:r>
            <a:br>
              <a:rPr lang="en-ZA" dirty="0"/>
            </a:br>
            <a:endParaRPr lang="en-ZA" dirty="0"/>
          </a:p>
        </p:txBody>
      </p:sp>
      <p:sp>
        <p:nvSpPr>
          <p:cNvPr id="4" name="TextBox 3">
            <a:extLst>
              <a:ext uri="{FF2B5EF4-FFF2-40B4-BE49-F238E27FC236}">
                <a16:creationId xmlns:a16="http://schemas.microsoft.com/office/drawing/2014/main" id="{4733CC50-F736-7603-8484-962CAB687C61}"/>
              </a:ext>
            </a:extLst>
          </p:cNvPr>
          <p:cNvSpPr txBox="1"/>
          <p:nvPr/>
        </p:nvSpPr>
        <p:spPr>
          <a:xfrm>
            <a:off x="3745252" y="1398448"/>
            <a:ext cx="4878314" cy="369332"/>
          </a:xfrm>
          <a:prstGeom prst="rect">
            <a:avLst/>
          </a:prstGeom>
          <a:noFill/>
        </p:spPr>
        <p:txBody>
          <a:bodyPr wrap="square">
            <a:spAutoFit/>
          </a:bodyPr>
          <a:lstStyle/>
          <a:p>
            <a:r>
              <a:rPr lang="en-GB" sz="1800" dirty="0">
                <a:latin typeface="Tahoma" panose="020B0604030504040204" pitchFamily="34" charset="0"/>
                <a:ea typeface="Tahoma" panose="020B0604030504040204" pitchFamily="34" charset="0"/>
                <a:cs typeface="Tahoma" panose="020B0604030504040204" pitchFamily="34" charset="0"/>
              </a:rPr>
              <a:t>SKILLS DEVELOPMENT LEVIES ACT of 1999 </a:t>
            </a:r>
            <a:endParaRPr lang="en-ZA" dirty="0"/>
          </a:p>
        </p:txBody>
      </p:sp>
      <p:sp>
        <p:nvSpPr>
          <p:cNvPr id="5" name="Content Placeholder 4">
            <a:extLst>
              <a:ext uri="{FF2B5EF4-FFF2-40B4-BE49-F238E27FC236}">
                <a16:creationId xmlns:a16="http://schemas.microsoft.com/office/drawing/2014/main" id="{E95E8B4E-7793-F3A4-3B73-F9E99D801A1A}"/>
              </a:ext>
            </a:extLst>
          </p:cNvPr>
          <p:cNvSpPr>
            <a:spLocks noGrp="1"/>
          </p:cNvSpPr>
          <p:nvPr>
            <p:ph idx="1"/>
          </p:nvPr>
        </p:nvSpPr>
        <p:spPr>
          <a:xfrm>
            <a:off x="650879" y="1841226"/>
            <a:ext cx="11701463" cy="8648521"/>
          </a:xfrm>
          <a:prstGeom prst="rect">
            <a:avLst/>
          </a:prstGeom>
        </p:spPr>
        <p:txBody>
          <a:bodyPr wrap="square">
            <a:spAutoFit/>
          </a:bodyPr>
          <a:lstStyle/>
          <a:p>
            <a:pPr marL="0" indent="0" algn="ctr">
              <a:buNone/>
              <a:defRPr/>
            </a:pPr>
            <a:endParaRPr lang="en-GB" sz="2000" b="1" dirty="0">
              <a:latin typeface="Tahoma" panose="020B0604030504040204" pitchFamily="34" charset="0"/>
              <a:ea typeface="Tahoma" panose="020B0604030504040204" pitchFamily="34" charset="0"/>
              <a:cs typeface="Tahoma" panose="020B0604030504040204" pitchFamily="34" charset="0"/>
            </a:endParaRPr>
          </a:p>
          <a:p>
            <a:pPr marL="0" indent="0" algn="ctr">
              <a:buNone/>
              <a:defRPr/>
            </a:pPr>
            <a:endParaRPr lang="en-GB" sz="2000" b="1" dirty="0">
              <a:latin typeface="Tahoma" panose="020B0604030504040204" pitchFamily="34" charset="0"/>
              <a:ea typeface="Tahoma" panose="020B0604030504040204" pitchFamily="34" charset="0"/>
              <a:cs typeface="Tahoma" panose="020B0604030504040204" pitchFamily="34" charset="0"/>
            </a:endParaRPr>
          </a:p>
          <a:p>
            <a:pPr marL="0" indent="0" algn="ctr">
              <a:buNone/>
              <a:defRPr/>
            </a:pPr>
            <a:r>
              <a:rPr lang="en-GB" sz="2000" b="1" dirty="0">
                <a:latin typeface="Tahoma" panose="020B0604030504040204" pitchFamily="34" charset="0"/>
                <a:ea typeface="Tahoma" panose="020B0604030504040204" pitchFamily="34" charset="0"/>
                <a:cs typeface="Tahoma" panose="020B0604030504040204" pitchFamily="34" charset="0"/>
              </a:rPr>
              <a:t>4. Are any employers exempt from paying the levy?</a:t>
            </a:r>
          </a:p>
          <a:p>
            <a:pPr marL="0" indent="0" algn="ctr">
              <a:buNone/>
              <a:defRPr/>
            </a:pPr>
            <a:endParaRPr lang="en-GB" sz="2000" b="1" dirty="0">
              <a:latin typeface="Tahoma" panose="020B0604030504040204" pitchFamily="34" charset="0"/>
              <a:ea typeface="Tahoma" panose="020B0604030504040204" pitchFamily="34" charset="0"/>
              <a:cs typeface="Tahoma" panose="020B0604030504040204" pitchFamily="34" charset="0"/>
            </a:endParaRPr>
          </a:p>
          <a:p>
            <a:pPr marL="0" indent="0" algn="ctr">
              <a:buNone/>
              <a:defRPr/>
            </a:pPr>
            <a:r>
              <a:rPr lang="en-US" sz="2000" dirty="0">
                <a:solidFill>
                  <a:srgbClr val="333D47"/>
                </a:solidFill>
                <a:effectLst/>
                <a:latin typeface="Tahoma" panose="020B0604030504040204" pitchFamily="34" charset="0"/>
                <a:ea typeface="Tahoma" panose="020B0604030504040204" pitchFamily="34" charset="0"/>
                <a:cs typeface="Tahoma" panose="020B0604030504040204" pitchFamily="34" charset="0"/>
              </a:rPr>
              <a:t>Yes. The exemptions are applicable if certain provisions are met. You will be able to apply for such exemptions, which you will find in the SDL 101 form, issued by the Commissioner of SARS. SARS will ultimately determine whether you qualify for an exemption or not</a:t>
            </a:r>
          </a:p>
          <a:p>
            <a:pPr marL="0" indent="0" algn="ctr">
              <a:buNone/>
              <a:defRPr/>
            </a:pPr>
            <a:endParaRPr lang="en-GB" sz="2000" b="1" dirty="0">
              <a:solidFill>
                <a:srgbClr val="333D47"/>
              </a:solidFill>
              <a:latin typeface="Tahoma" panose="020B0604030504040204" pitchFamily="34" charset="0"/>
              <a:ea typeface="Tahoma" panose="020B0604030504040204" pitchFamily="34" charset="0"/>
              <a:cs typeface="Tahoma" panose="020B0604030504040204" pitchFamily="34" charset="0"/>
            </a:endParaRPr>
          </a:p>
          <a:p>
            <a:pPr marL="0" indent="0" algn="ctr">
              <a:buNone/>
              <a:defRPr/>
            </a:pPr>
            <a:r>
              <a:rPr lang="en-GB" sz="2000" b="1" dirty="0">
                <a:solidFill>
                  <a:srgbClr val="333D47"/>
                </a:solidFill>
                <a:latin typeface="Tahoma" panose="020B0604030504040204" pitchFamily="34" charset="0"/>
                <a:ea typeface="Tahoma" panose="020B0604030504040204" pitchFamily="34" charset="0"/>
                <a:cs typeface="Tahoma" panose="020B0604030504040204" pitchFamily="34" charset="0"/>
              </a:rPr>
              <a:t>5. To whom are the levies payable? </a:t>
            </a:r>
          </a:p>
          <a:p>
            <a:pPr marL="0" indent="0" algn="ctr">
              <a:buNone/>
              <a:defRPr/>
            </a:pPr>
            <a:endParaRPr lang="en-GB" sz="2000" b="1" dirty="0">
              <a:solidFill>
                <a:srgbClr val="333D47"/>
              </a:solidFill>
              <a:latin typeface="Tahoma" panose="020B0604030504040204" pitchFamily="34" charset="0"/>
              <a:ea typeface="Tahoma" panose="020B0604030504040204" pitchFamily="34" charset="0"/>
              <a:cs typeface="Tahoma" panose="020B0604030504040204" pitchFamily="34" charset="0"/>
            </a:endParaRPr>
          </a:p>
          <a:p>
            <a:pPr marL="0" indent="0" algn="ctr">
              <a:buNone/>
              <a:defRPr/>
            </a:pPr>
            <a:r>
              <a:rPr lang="en-US" sz="2000" dirty="0">
                <a:solidFill>
                  <a:srgbClr val="333D47"/>
                </a:solidFill>
                <a:effectLst/>
                <a:latin typeface="Tahoma" panose="020B0604030504040204" pitchFamily="34" charset="0"/>
                <a:ea typeface="Tahoma" panose="020B0604030504040204" pitchFamily="34" charset="0"/>
                <a:cs typeface="Tahoma" panose="020B0604030504040204" pitchFamily="34" charset="0"/>
              </a:rPr>
              <a:t>Levies are payable to the South African Revenue Service, which acts as a collecting agency for the applicable SETA</a:t>
            </a:r>
          </a:p>
          <a:p>
            <a:pPr marL="0" indent="0" algn="ctr">
              <a:buNone/>
              <a:defRPr/>
            </a:pPr>
            <a:endParaRPr lang="en-US" sz="2000" dirty="0">
              <a:solidFill>
                <a:srgbClr val="333D47"/>
              </a:solidFill>
              <a:latin typeface="Tahoma" panose="020B0604030504040204" pitchFamily="34" charset="0"/>
              <a:ea typeface="Tahoma" panose="020B0604030504040204" pitchFamily="34" charset="0"/>
              <a:cs typeface="Tahoma" panose="020B0604030504040204" pitchFamily="34" charset="0"/>
            </a:endParaRPr>
          </a:p>
          <a:p>
            <a:pPr marL="0" indent="0" algn="ctr">
              <a:buNone/>
              <a:defRPr/>
            </a:pPr>
            <a:r>
              <a:rPr lang="en-US" sz="2000" b="1" dirty="0">
                <a:solidFill>
                  <a:srgbClr val="333D47"/>
                </a:solidFill>
                <a:effectLst/>
                <a:latin typeface="Tahoma" panose="020B0604030504040204" pitchFamily="34" charset="0"/>
                <a:ea typeface="Tahoma" panose="020B0604030504040204" pitchFamily="34" charset="0"/>
                <a:cs typeface="Tahoma" panose="020B0604030504040204" pitchFamily="34" charset="0"/>
              </a:rPr>
              <a:t>6. When are levies payable?</a:t>
            </a:r>
          </a:p>
          <a:p>
            <a:pPr marL="0" indent="0" algn="ctr">
              <a:buNone/>
              <a:defRPr/>
            </a:pPr>
            <a:endParaRPr lang="en-ZA" sz="2000" dirty="0">
              <a:solidFill>
                <a:srgbClr val="333D47"/>
              </a:solidFill>
              <a:effectLst/>
              <a:latin typeface="Tahoma" panose="020B0604030504040204" pitchFamily="34" charset="0"/>
              <a:ea typeface="Tahoma" panose="020B0604030504040204" pitchFamily="34" charset="0"/>
              <a:cs typeface="Tahoma" panose="020B0604030504040204" pitchFamily="34" charset="0"/>
            </a:endParaRPr>
          </a:p>
          <a:p>
            <a:pPr marL="0" indent="0" algn="ctr">
              <a:buNone/>
              <a:defRPr/>
            </a:pPr>
            <a:r>
              <a:rPr lang="en-US" sz="2000" dirty="0">
                <a:solidFill>
                  <a:srgbClr val="333D47"/>
                </a:solidFill>
                <a:effectLst/>
                <a:latin typeface="Tahoma" panose="020B0604030504040204" pitchFamily="34" charset="0"/>
                <a:ea typeface="Tahoma" panose="020B0604030504040204" pitchFamily="34" charset="0"/>
                <a:cs typeface="Tahoma" panose="020B0604030504040204" pitchFamily="34" charset="0"/>
              </a:rPr>
              <a:t>The levy must be paid to SARS not later than SEVEN days after the end of the month in respect of which the levy is payable, under cover of a SDL 201 return form.</a:t>
            </a:r>
          </a:p>
          <a:p>
            <a:pPr marL="0" indent="0" algn="ctr">
              <a:buNone/>
              <a:defRPr/>
            </a:pPr>
            <a:endParaRPr lang="en-US" sz="2000" dirty="0">
              <a:solidFill>
                <a:srgbClr val="333D47"/>
              </a:solidFill>
              <a:latin typeface="Tahoma" panose="020B0604030504040204" pitchFamily="34" charset="0"/>
              <a:ea typeface="Tahoma" panose="020B0604030504040204" pitchFamily="34" charset="0"/>
              <a:cs typeface="Tahoma" panose="020B0604030504040204" pitchFamily="34" charset="0"/>
            </a:endParaRPr>
          </a:p>
          <a:p>
            <a:pPr marL="0" indent="0" algn="ctr">
              <a:buNone/>
              <a:defRPr/>
            </a:pPr>
            <a:endParaRPr lang="en-US" sz="2000" b="1" dirty="0">
              <a:solidFill>
                <a:srgbClr val="333D47"/>
              </a:solidFill>
              <a:effectLst/>
              <a:latin typeface="Tahoma" panose="020B0604030504040204" pitchFamily="34" charset="0"/>
              <a:ea typeface="Tahoma" panose="020B0604030504040204" pitchFamily="34" charset="0"/>
              <a:cs typeface="Tahoma" panose="020B0604030504040204" pitchFamily="34" charset="0"/>
            </a:endParaRPr>
          </a:p>
          <a:p>
            <a:pPr marL="0" indent="0" algn="ctr">
              <a:buNone/>
              <a:defRPr/>
            </a:pPr>
            <a:r>
              <a:rPr lang="en-US" sz="2000" b="1" dirty="0">
                <a:solidFill>
                  <a:srgbClr val="333D47"/>
                </a:solidFill>
                <a:effectLst/>
                <a:latin typeface="Tahoma" panose="020B0604030504040204" pitchFamily="34" charset="0"/>
                <a:ea typeface="Tahoma" panose="020B0604030504040204" pitchFamily="34" charset="0"/>
                <a:cs typeface="Tahoma" panose="020B0604030504040204" pitchFamily="34" charset="0"/>
              </a:rPr>
              <a:t>7. Is there any interest and penalty incurred for late or non-payment? </a:t>
            </a:r>
          </a:p>
          <a:p>
            <a:pPr marL="0" indent="0" algn="ctr">
              <a:buNone/>
              <a:defRPr/>
            </a:pPr>
            <a:endParaRPr lang="en-ZA" sz="2000" dirty="0">
              <a:solidFill>
                <a:srgbClr val="333D47"/>
              </a:solidFill>
              <a:effectLst/>
              <a:latin typeface="Tahoma" panose="020B0604030504040204" pitchFamily="34" charset="0"/>
              <a:ea typeface="Tahoma" panose="020B0604030504040204" pitchFamily="34" charset="0"/>
              <a:cs typeface="Tahoma" panose="020B0604030504040204" pitchFamily="34" charset="0"/>
            </a:endParaRPr>
          </a:p>
          <a:p>
            <a:pPr marL="0" indent="0" algn="ctr">
              <a:buNone/>
              <a:defRPr/>
            </a:pPr>
            <a:r>
              <a:rPr lang="en-US" sz="2000" dirty="0">
                <a:solidFill>
                  <a:srgbClr val="333D47"/>
                </a:solidFill>
                <a:effectLst/>
                <a:latin typeface="Tahoma" panose="020B0604030504040204" pitchFamily="34" charset="0"/>
                <a:ea typeface="Tahoma" panose="020B0604030504040204" pitchFamily="34" charset="0"/>
                <a:cs typeface="Tahoma" panose="020B0604030504040204" pitchFamily="34" charset="0"/>
              </a:rPr>
              <a:t>Yes, there is interest and penalty for late or nonpayment of skills Development Levies (SDL) </a:t>
            </a:r>
            <a:endParaRPr lang="en-ZA" sz="2000" dirty="0">
              <a:solidFill>
                <a:srgbClr val="333D47"/>
              </a:solidFill>
              <a:effectLst/>
              <a:latin typeface="Tahoma" panose="020B0604030504040204" pitchFamily="34" charset="0"/>
              <a:ea typeface="Tahoma" panose="020B0604030504040204" pitchFamily="34" charset="0"/>
              <a:cs typeface="Tahoma" panose="020B0604030504040204" pitchFamily="34" charset="0"/>
            </a:endParaRPr>
          </a:p>
          <a:p>
            <a:pPr marL="0" indent="0" algn="ctr">
              <a:buNone/>
              <a:defRPr/>
            </a:pPr>
            <a:endParaRPr lang="en-GB" sz="2400" b="1" dirty="0">
              <a:solidFill>
                <a:srgbClr val="333D47"/>
              </a:solidFill>
              <a:latin typeface="Tahoma" panose="020B0604030504040204" pitchFamily="34" charset="0"/>
              <a:ea typeface="Tahoma" panose="020B0604030504040204" pitchFamily="34" charset="0"/>
              <a:cs typeface="Tahoma" panose="020B0604030504040204" pitchFamily="34" charset="0"/>
            </a:endParaRPr>
          </a:p>
          <a:p>
            <a:pPr marL="0" indent="0" algn="ctr">
              <a:buNone/>
              <a:defRPr/>
            </a:pPr>
            <a:endParaRPr lang="en-ZA" sz="1600" b="1" dirty="0">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1785606673"/>
      </p:ext>
    </p:extLst>
  </p:cSld>
  <p:clrMapOvr>
    <a:masterClrMapping/>
  </p:clrMapOvr>
  <mc:AlternateContent xmlns:mc="http://schemas.openxmlformats.org/markup-compatibility/2006" xmlns:p14="http://schemas.microsoft.com/office/powerpoint/2010/main">
    <mc:Choice Requires="p14">
      <p:transition spd="slow" p14:dur="1500" advClick="0">
        <p:split orient="vert"/>
      </p:transition>
    </mc:Choice>
    <mc:Fallback xmlns="">
      <p:transition spd="slow" advClick="0">
        <p:split orient="vert"/>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EADA26-B598-3FB1-532F-68E56A873638}"/>
              </a:ext>
            </a:extLst>
          </p:cNvPr>
          <p:cNvSpPr>
            <a:spLocks noGrp="1"/>
          </p:cNvSpPr>
          <p:nvPr>
            <p:ph type="title"/>
          </p:nvPr>
        </p:nvSpPr>
        <p:spPr>
          <a:xfrm>
            <a:off x="650879" y="305621"/>
            <a:ext cx="11701463" cy="1625600"/>
          </a:xfrm>
        </p:spPr>
        <p:txBody>
          <a:bodyPr/>
          <a:lstStyle/>
          <a:p>
            <a:r>
              <a:rPr lang="en-GB" sz="4400" b="1" dirty="0">
                <a:solidFill>
                  <a:srgbClr val="009193"/>
                </a:solidFill>
                <a:latin typeface="Tahoma" panose="020B0604030504040204" pitchFamily="34" charset="0"/>
                <a:ea typeface="Tahoma" panose="020B0604030504040204" pitchFamily="34" charset="0"/>
                <a:cs typeface="Tahoma" panose="020B0604030504040204" pitchFamily="34" charset="0"/>
              </a:rPr>
              <a:t>Mandatory Grants Legal Basis</a:t>
            </a:r>
            <a:br>
              <a:rPr lang="en-GB" sz="4400" b="1" dirty="0">
                <a:solidFill>
                  <a:srgbClr val="009193"/>
                </a:solidFill>
                <a:latin typeface="Tahoma" panose="020B0604030504040204" pitchFamily="34" charset="0"/>
                <a:ea typeface="Tahoma" panose="020B0604030504040204" pitchFamily="34" charset="0"/>
                <a:cs typeface="Tahoma" panose="020B0604030504040204" pitchFamily="34" charset="0"/>
              </a:rPr>
            </a:br>
            <a:endParaRPr lang="en-ZA" dirty="0"/>
          </a:p>
        </p:txBody>
      </p:sp>
      <p:sp>
        <p:nvSpPr>
          <p:cNvPr id="4" name="TextBox 3">
            <a:extLst>
              <a:ext uri="{FF2B5EF4-FFF2-40B4-BE49-F238E27FC236}">
                <a16:creationId xmlns:a16="http://schemas.microsoft.com/office/drawing/2014/main" id="{7DE6C926-5F57-A0D1-971E-46EB611B5F67}"/>
              </a:ext>
            </a:extLst>
          </p:cNvPr>
          <p:cNvSpPr txBox="1"/>
          <p:nvPr/>
        </p:nvSpPr>
        <p:spPr>
          <a:xfrm>
            <a:off x="3974381" y="1387993"/>
            <a:ext cx="4878314" cy="369332"/>
          </a:xfrm>
          <a:prstGeom prst="rect">
            <a:avLst/>
          </a:prstGeom>
          <a:noFill/>
        </p:spPr>
        <p:txBody>
          <a:bodyPr wrap="square">
            <a:spAutoFit/>
          </a:bodyPr>
          <a:lstStyle/>
          <a:p>
            <a:r>
              <a:rPr lang="en-GB" sz="1800" dirty="0">
                <a:latin typeface="Tahoma" panose="020B0604030504040204" pitchFamily="34" charset="0"/>
                <a:ea typeface="Tahoma" panose="020B0604030504040204" pitchFamily="34" charset="0"/>
                <a:cs typeface="Tahoma" panose="020B0604030504040204" pitchFamily="34" charset="0"/>
              </a:rPr>
              <a:t>SKILLS DEVELOPMENT LEVIES ACT of 1999 </a:t>
            </a:r>
            <a:endParaRPr lang="en-ZA" dirty="0"/>
          </a:p>
        </p:txBody>
      </p:sp>
      <p:sp>
        <p:nvSpPr>
          <p:cNvPr id="5" name="Content Placeholder 4">
            <a:extLst>
              <a:ext uri="{FF2B5EF4-FFF2-40B4-BE49-F238E27FC236}">
                <a16:creationId xmlns:a16="http://schemas.microsoft.com/office/drawing/2014/main" id="{E65D3A7D-B739-A16D-EB17-25E6FD0C2935}"/>
              </a:ext>
            </a:extLst>
          </p:cNvPr>
          <p:cNvSpPr>
            <a:spLocks noGrp="1"/>
          </p:cNvSpPr>
          <p:nvPr>
            <p:ph idx="1"/>
          </p:nvPr>
        </p:nvSpPr>
        <p:spPr>
          <a:xfrm>
            <a:off x="474742" y="1931221"/>
            <a:ext cx="11877592" cy="8402300"/>
          </a:xfrm>
          <a:prstGeom prst="rect">
            <a:avLst/>
          </a:prstGeom>
        </p:spPr>
        <p:txBody>
          <a:bodyPr wrap="square">
            <a:spAutoFit/>
          </a:bodyPr>
          <a:lstStyle/>
          <a:p>
            <a:pPr marL="0" indent="0" algn="ctr">
              <a:buNone/>
              <a:defRPr/>
            </a:pPr>
            <a:endParaRPr lang="en-GB" sz="1600" b="1" dirty="0">
              <a:latin typeface="Tahoma" panose="020B0604030504040204" pitchFamily="34" charset="0"/>
              <a:ea typeface="Tahoma" panose="020B0604030504040204" pitchFamily="34" charset="0"/>
              <a:cs typeface="Tahoma" panose="020B0604030504040204" pitchFamily="34" charset="0"/>
            </a:endParaRPr>
          </a:p>
          <a:p>
            <a:pPr marL="457200" indent="-457200" algn="ctr">
              <a:buAutoNum type="arabicPeriod"/>
              <a:defRPr/>
            </a:pPr>
            <a:r>
              <a:rPr lang="en-GB" sz="2000" b="1" dirty="0">
                <a:latin typeface="Tahoma" panose="020B0604030504040204" pitchFamily="34" charset="0"/>
                <a:ea typeface="Tahoma" panose="020B0604030504040204" pitchFamily="34" charset="0"/>
                <a:cs typeface="Tahoma" panose="020B0604030504040204" pitchFamily="34" charset="0"/>
              </a:rPr>
              <a:t>What is the aim of the skills development levy?</a:t>
            </a:r>
          </a:p>
          <a:p>
            <a:pPr marL="0" indent="0" algn="ctr">
              <a:buNone/>
              <a:defRPr/>
            </a:pPr>
            <a:endParaRPr lang="en-GB" sz="2000" b="1" dirty="0">
              <a:latin typeface="Tahoma" panose="020B0604030504040204" pitchFamily="34" charset="0"/>
              <a:ea typeface="Tahoma" panose="020B0604030504040204" pitchFamily="34" charset="0"/>
              <a:cs typeface="Tahoma" panose="020B0604030504040204" pitchFamily="34" charset="0"/>
            </a:endParaRPr>
          </a:p>
          <a:p>
            <a:pPr marL="0" indent="0" algn="ctr">
              <a:buNone/>
              <a:defRPr/>
            </a:pPr>
            <a:r>
              <a:rPr lang="en-US" sz="2000" dirty="0">
                <a:solidFill>
                  <a:srgbClr val="333D47"/>
                </a:solidFill>
                <a:effectLst/>
                <a:latin typeface="Tahoma" panose="020B0604030504040204" pitchFamily="34" charset="0"/>
                <a:ea typeface="Arial" panose="020B0604020202020204" pitchFamily="34" charset="0"/>
                <a:cs typeface="Times New Roman" panose="02020603050405020304" pitchFamily="18" charset="0"/>
              </a:rPr>
              <a:t>The levy grant scheme, legislated through the Skills Development Levies Act, 1999, serves to fund the skills development initiative in the country. The intention is to encourage a planned and structured approach to learning, and to increase employment prospects for work seekers. Participating fully in the scheme will allow you to benefit from incentives and to reap the benefits of a better skilled and more productive workforce </a:t>
            </a:r>
          </a:p>
          <a:p>
            <a:pPr marL="0" indent="0" algn="ctr">
              <a:buNone/>
              <a:defRPr/>
            </a:pPr>
            <a:endParaRPr lang="en-US" sz="2000" b="1" dirty="0">
              <a:solidFill>
                <a:srgbClr val="333D47"/>
              </a:solidFill>
              <a:latin typeface="Tahoma" panose="020B0604030504040204" pitchFamily="34" charset="0"/>
              <a:ea typeface="Arial" panose="020B0604020202020204" pitchFamily="34" charset="0"/>
              <a:cs typeface="Times New Roman" panose="02020603050405020304" pitchFamily="18" charset="0"/>
            </a:endParaRPr>
          </a:p>
          <a:p>
            <a:pPr marL="0" indent="0" algn="ctr">
              <a:buNone/>
              <a:defRPr/>
            </a:pPr>
            <a:endParaRPr lang="en-GB" sz="2000" b="1" dirty="0">
              <a:solidFill>
                <a:srgbClr val="333D47"/>
              </a:solidFill>
              <a:effectLst/>
              <a:latin typeface="Tahoma" panose="020B0604030504040204" pitchFamily="34" charset="0"/>
              <a:ea typeface="Arial" panose="020B0604020202020204" pitchFamily="34" charset="0"/>
              <a:cs typeface="Times New Roman" panose="02020603050405020304" pitchFamily="18" charset="0"/>
            </a:endParaRPr>
          </a:p>
          <a:p>
            <a:pPr marL="0" indent="0" algn="ctr">
              <a:buNone/>
              <a:defRPr/>
            </a:pPr>
            <a:r>
              <a:rPr lang="en-GB" sz="2000" b="1" dirty="0">
                <a:solidFill>
                  <a:srgbClr val="333D47"/>
                </a:solidFill>
                <a:effectLst/>
                <a:latin typeface="Tahoma" panose="020B0604030504040204" pitchFamily="34" charset="0"/>
                <a:ea typeface="Arial" panose="020B0604020202020204" pitchFamily="34" charset="0"/>
                <a:cs typeface="Times New Roman" panose="02020603050405020304" pitchFamily="18" charset="0"/>
              </a:rPr>
              <a:t>2. Who must Pay levy?</a:t>
            </a:r>
          </a:p>
          <a:p>
            <a:pPr marL="0" indent="0" algn="ctr">
              <a:buNone/>
              <a:defRPr/>
            </a:pPr>
            <a:endParaRPr lang="en-ZA" sz="2000" dirty="0">
              <a:solidFill>
                <a:srgbClr val="333D47"/>
              </a:solidFill>
              <a:effectLst/>
              <a:latin typeface="Ubuntu" panose="020B0504030602030204" pitchFamily="34" charset="0"/>
              <a:ea typeface="Arial" panose="020B0604020202020204" pitchFamily="34" charset="0"/>
              <a:cs typeface="Times New Roman" panose="02020603050405020304" pitchFamily="18" charset="0"/>
            </a:endParaRPr>
          </a:p>
          <a:p>
            <a:pPr marL="0" indent="0" algn="ctr">
              <a:buNone/>
              <a:defRPr/>
            </a:pPr>
            <a:r>
              <a:rPr lang="en-GB" sz="2000" dirty="0">
                <a:solidFill>
                  <a:srgbClr val="333D47"/>
                </a:solidFill>
                <a:effectLst/>
                <a:latin typeface="Tahoma" panose="020B0604030504040204" pitchFamily="34" charset="0"/>
                <a:ea typeface="Arial" panose="020B0604020202020204" pitchFamily="34" charset="0"/>
                <a:cs typeface="Times New Roman" panose="02020603050405020304" pitchFamily="18" charset="0"/>
              </a:rPr>
              <a:t>The levy is calculated as 1% of your wage bill, payable monthly. All employers who are registered with South African Revenue Services (SARS) for PAYE and have an annual payroll more than R500 000 must register with SARS to pay for the skills development levy.</a:t>
            </a:r>
          </a:p>
          <a:p>
            <a:pPr marL="0" indent="0" algn="ctr">
              <a:buNone/>
              <a:defRPr/>
            </a:pPr>
            <a:endParaRPr lang="en-GB" sz="2000" b="1" dirty="0">
              <a:solidFill>
                <a:srgbClr val="333D47"/>
              </a:solidFill>
              <a:latin typeface="Tahoma" panose="020B0604030504040204" pitchFamily="34" charset="0"/>
              <a:ea typeface="Times New Roman" panose="02020603050405020304" pitchFamily="18" charset="0"/>
              <a:cs typeface="Times New Roman" panose="02020603050405020304" pitchFamily="18" charset="0"/>
            </a:endParaRPr>
          </a:p>
          <a:p>
            <a:pPr marL="0" indent="0" algn="ctr">
              <a:buNone/>
              <a:defRPr/>
            </a:pPr>
            <a:endParaRPr lang="en-US" sz="2000" b="1" dirty="0">
              <a:solidFill>
                <a:srgbClr val="333D47"/>
              </a:solidFill>
              <a:effectLst/>
              <a:latin typeface="Tahoma" panose="020B0604030504040204" pitchFamily="34" charset="0"/>
              <a:ea typeface="Times New Roman" panose="02020603050405020304" pitchFamily="18" charset="0"/>
              <a:cs typeface="Times New Roman" panose="02020603050405020304" pitchFamily="18" charset="0"/>
            </a:endParaRPr>
          </a:p>
          <a:p>
            <a:pPr marL="0" indent="0" algn="ctr">
              <a:buNone/>
              <a:defRPr/>
            </a:pPr>
            <a:r>
              <a:rPr lang="en-US" sz="2000" b="1" dirty="0">
                <a:solidFill>
                  <a:srgbClr val="333D47"/>
                </a:solidFill>
                <a:effectLst/>
                <a:latin typeface="Tahoma" panose="020B0604030504040204" pitchFamily="34" charset="0"/>
                <a:ea typeface="Times New Roman" panose="02020603050405020304" pitchFamily="18" charset="0"/>
                <a:cs typeface="Times New Roman" panose="02020603050405020304" pitchFamily="18" charset="0"/>
              </a:rPr>
              <a:t>3. How does an employer register for the levy? </a:t>
            </a:r>
            <a:endParaRPr lang="en-ZA" sz="2000" dirty="0">
              <a:solidFill>
                <a:srgbClr val="333D47"/>
              </a:solidFill>
              <a:effectLst/>
              <a:latin typeface="Ubuntu" panose="020B0504030602030204" pitchFamily="34" charset="0"/>
              <a:ea typeface="Arial" panose="020B0604020202020204" pitchFamily="34" charset="0"/>
              <a:cs typeface="Times New Roman" panose="02020603050405020304" pitchFamily="18" charset="0"/>
            </a:endParaRPr>
          </a:p>
          <a:p>
            <a:pPr marL="0" indent="0" algn="ctr">
              <a:buNone/>
              <a:defRPr/>
            </a:pPr>
            <a:r>
              <a:rPr lang="en-GB" sz="2000" dirty="0">
                <a:solidFill>
                  <a:srgbClr val="333D47"/>
                </a:solidFill>
                <a:effectLst/>
                <a:latin typeface="Tahoma" panose="020B0604030504040204" pitchFamily="34" charset="0"/>
                <a:ea typeface="Arial" panose="020B0604020202020204" pitchFamily="34" charset="0"/>
                <a:cs typeface="Times New Roman" panose="02020603050405020304" pitchFamily="18" charset="0"/>
              </a:rPr>
              <a:t>Every employer who is liable to pay the levy must register with SARS by completing the registration form, Form SDL 101, which is available from all SARS offices.</a:t>
            </a:r>
            <a:endParaRPr lang="en-ZA" sz="2000" dirty="0">
              <a:solidFill>
                <a:srgbClr val="333D47"/>
              </a:solidFill>
              <a:effectLst/>
              <a:latin typeface="Ubuntu" panose="020B0504030602030204" pitchFamily="34" charset="0"/>
              <a:ea typeface="Arial" panose="020B0604020202020204" pitchFamily="34" charset="0"/>
              <a:cs typeface="Times New Roman" panose="02020603050405020304" pitchFamily="18" charset="0"/>
            </a:endParaRPr>
          </a:p>
          <a:p>
            <a:pPr marL="0" indent="0" algn="ctr">
              <a:buNone/>
              <a:defRPr/>
            </a:pPr>
            <a:endParaRPr lang="en-GB" sz="2400" b="1" dirty="0">
              <a:latin typeface="Tahoma" panose="020B0604030504040204" pitchFamily="34" charset="0"/>
              <a:ea typeface="Tahoma" panose="020B0604030504040204" pitchFamily="34" charset="0"/>
              <a:cs typeface="Tahoma" panose="020B0604030504040204" pitchFamily="34" charset="0"/>
            </a:endParaRPr>
          </a:p>
          <a:p>
            <a:pPr marL="0" indent="0" algn="ctr">
              <a:buNone/>
              <a:defRPr/>
            </a:pPr>
            <a:endParaRPr lang="en-GB" sz="2400" b="1" dirty="0">
              <a:latin typeface="Tahoma" panose="020B0604030504040204" pitchFamily="34" charset="0"/>
              <a:ea typeface="Tahoma" panose="020B0604030504040204" pitchFamily="34" charset="0"/>
              <a:cs typeface="Tahoma" panose="020B0604030504040204" pitchFamily="34" charset="0"/>
            </a:endParaRPr>
          </a:p>
          <a:p>
            <a:pPr marL="0" indent="0" algn="ctr">
              <a:buNone/>
              <a:defRPr/>
            </a:pPr>
            <a:endParaRPr lang="en-GB" sz="1600" b="1" dirty="0">
              <a:latin typeface="Tahoma" panose="020B0604030504040204" pitchFamily="34" charset="0"/>
              <a:ea typeface="Tahoma" panose="020B0604030504040204" pitchFamily="34" charset="0"/>
              <a:cs typeface="Tahoma" panose="020B0604030504040204" pitchFamily="34" charset="0"/>
            </a:endParaRPr>
          </a:p>
          <a:p>
            <a:pPr marL="0" indent="0" algn="ctr">
              <a:buNone/>
              <a:defRPr/>
            </a:pPr>
            <a:endParaRPr lang="en-ZA" sz="1600" b="1" dirty="0">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584980591"/>
      </p:ext>
    </p:extLst>
  </p:cSld>
  <p:clrMapOvr>
    <a:masterClrMapping/>
  </p:clrMapOvr>
  <mc:AlternateContent xmlns:mc="http://schemas.openxmlformats.org/markup-compatibility/2006" xmlns:p14="http://schemas.microsoft.com/office/powerpoint/2010/main">
    <mc:Choice Requires="p14">
      <p:transition spd="slow" p14:dur="1500" advClick="0">
        <p:split orient="vert"/>
      </p:transition>
    </mc:Choice>
    <mc:Fallback xmlns="">
      <p:transition spd="slow" advClick="0">
        <p:split orient="vert"/>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B9860A75-A2A9-2BCF-4678-17D3FBF6E5CC}"/>
              </a:ext>
            </a:extLst>
          </p:cNvPr>
          <p:cNvSpPr>
            <a:spLocks noGrp="1"/>
          </p:cNvSpPr>
          <p:nvPr>
            <p:ph type="title"/>
          </p:nvPr>
        </p:nvSpPr>
        <p:spPr>
          <a:xfrm>
            <a:off x="7380513" y="538834"/>
            <a:ext cx="4971827" cy="553998"/>
          </a:xfrm>
          <a:noFill/>
        </p:spPr>
        <p:txBody>
          <a:bodyPr vert="horz" wrap="square" lIns="91440" tIns="45720" rIns="91440" bIns="45720" rtlCol="0" anchor="ctr">
            <a:spAutoFit/>
          </a:bodyPr>
          <a:lstStyle/>
          <a:p>
            <a:pPr algn="r"/>
            <a:r>
              <a:rPr lang="en-US" sz="3000" b="1" dirty="0">
                <a:solidFill>
                  <a:srgbClr val="009193"/>
                </a:solidFill>
                <a:latin typeface="Tahoma" panose="020B0604030504040204" pitchFamily="34" charset="0"/>
                <a:ea typeface="Tahoma" panose="020B0604030504040204" pitchFamily="34" charset="0"/>
                <a:cs typeface="Tahoma" panose="020B0604030504040204" pitchFamily="34" charset="0"/>
              </a:rPr>
              <a:t>Intervention Types</a:t>
            </a:r>
          </a:p>
        </p:txBody>
      </p:sp>
      <p:sp>
        <p:nvSpPr>
          <p:cNvPr id="3" name="TextBox 2">
            <a:extLst>
              <a:ext uri="{FF2B5EF4-FFF2-40B4-BE49-F238E27FC236}">
                <a16:creationId xmlns:a16="http://schemas.microsoft.com/office/drawing/2014/main" id="{954D9584-B511-216C-3937-5A947BF1861B}"/>
              </a:ext>
            </a:extLst>
          </p:cNvPr>
          <p:cNvSpPr txBox="1"/>
          <p:nvPr/>
        </p:nvSpPr>
        <p:spPr>
          <a:xfrm>
            <a:off x="803270" y="2305879"/>
            <a:ext cx="11701471" cy="5575052"/>
          </a:xfrm>
          <a:prstGeom prst="rect">
            <a:avLst/>
          </a:prstGeom>
          <a:noFill/>
        </p:spPr>
        <p:txBody>
          <a:bodyPr wrap="square" rtlCol="0">
            <a:spAutoFit/>
          </a:bodyPr>
          <a:lstStyle/>
          <a:p>
            <a:pPr>
              <a:lnSpc>
                <a:spcPct val="150000"/>
              </a:lnSpc>
            </a:pPr>
            <a:r>
              <a:rPr lang="en-GB" sz="2400" dirty="0"/>
              <a:t>PIVOTAL Training: PIVOTAL is defined as Professional, Vocational, Technical and Academic Learning programmes that result in occupational qualifications or part qualifications on the National Qualifications Framework. The following form part of PIVOTAL training:</a:t>
            </a:r>
          </a:p>
          <a:p>
            <a:pPr>
              <a:lnSpc>
                <a:spcPct val="150000"/>
              </a:lnSpc>
            </a:pPr>
            <a:r>
              <a:rPr lang="en-GB" sz="2400" dirty="0"/>
              <a:t>(</a:t>
            </a:r>
            <a:r>
              <a:rPr lang="en-GB" sz="2400" b="1" dirty="0"/>
              <a:t>NB: Companies employing  50 or more employees – submit PIVOTAL plan)</a:t>
            </a:r>
            <a:endParaRPr lang="en-ZA" sz="2400" dirty="0"/>
          </a:p>
          <a:p>
            <a:pPr marL="342900" indent="-342900">
              <a:lnSpc>
                <a:spcPct val="150000"/>
              </a:lnSpc>
              <a:buFont typeface="Wingdings" panose="05000000000000000000" pitchFamily="2" charset="2"/>
              <a:buChar char="§"/>
            </a:pPr>
            <a:r>
              <a:rPr lang="en-ZA" sz="2400" dirty="0"/>
              <a:t>Workplace Based Learning Programmes</a:t>
            </a:r>
          </a:p>
          <a:p>
            <a:pPr marL="342900" indent="-342900">
              <a:lnSpc>
                <a:spcPct val="150000"/>
              </a:lnSpc>
              <a:buFont typeface="Wingdings" panose="05000000000000000000" pitchFamily="2" charset="2"/>
              <a:buChar char="§"/>
            </a:pPr>
            <a:r>
              <a:rPr lang="en-ZA" sz="2400" dirty="0"/>
              <a:t>Apprenticeship</a:t>
            </a:r>
          </a:p>
          <a:p>
            <a:pPr marL="342900" indent="-342900">
              <a:lnSpc>
                <a:spcPct val="150000"/>
              </a:lnSpc>
              <a:buFont typeface="Wingdings" panose="05000000000000000000" pitchFamily="2" charset="2"/>
              <a:buChar char="§"/>
            </a:pPr>
            <a:r>
              <a:rPr lang="en-ZA" sz="2400" dirty="0"/>
              <a:t>ARPL</a:t>
            </a:r>
          </a:p>
          <a:p>
            <a:pPr marL="342900" indent="-342900">
              <a:lnSpc>
                <a:spcPct val="150000"/>
              </a:lnSpc>
              <a:buFont typeface="Wingdings" panose="05000000000000000000" pitchFamily="2" charset="2"/>
              <a:buChar char="§"/>
            </a:pPr>
            <a:r>
              <a:rPr lang="en-ZA" sz="2400" dirty="0"/>
              <a:t>Bursaries (TVET/ FET/ NCV/ HET)</a:t>
            </a:r>
          </a:p>
          <a:p>
            <a:pPr marL="342900" indent="-342900">
              <a:lnSpc>
                <a:spcPct val="150000"/>
              </a:lnSpc>
              <a:buFont typeface="Wingdings" panose="05000000000000000000" pitchFamily="2" charset="2"/>
              <a:buChar char="§"/>
            </a:pPr>
            <a:r>
              <a:rPr lang="en-ZA" sz="2400" dirty="0"/>
              <a:t>Skills Programme </a:t>
            </a:r>
          </a:p>
          <a:p>
            <a:pPr marL="342900" indent="-342900">
              <a:lnSpc>
                <a:spcPct val="150000"/>
              </a:lnSpc>
              <a:buFont typeface="Wingdings" panose="05000000000000000000" pitchFamily="2" charset="2"/>
              <a:buChar char="§"/>
            </a:pPr>
            <a:r>
              <a:rPr lang="en-ZA" sz="2400" dirty="0"/>
              <a:t>Occupational Qualifications</a:t>
            </a:r>
            <a:endParaRPr lang="en-GB" sz="2400" dirty="0"/>
          </a:p>
        </p:txBody>
      </p:sp>
    </p:spTree>
    <p:extLst>
      <p:ext uri="{BB962C8B-B14F-4D97-AF65-F5344CB8AC3E}">
        <p14:creationId xmlns:p14="http://schemas.microsoft.com/office/powerpoint/2010/main" val="2161865819"/>
      </p:ext>
    </p:extLst>
  </p:cSld>
  <p:clrMapOvr>
    <a:masterClrMapping/>
  </p:clrMapOvr>
  <mc:AlternateContent xmlns:mc="http://schemas.openxmlformats.org/markup-compatibility/2006" xmlns:p14="http://schemas.microsoft.com/office/powerpoint/2010/main">
    <mc:Choice Requires="p14">
      <p:transition p14:dur="0" advClick="0"/>
    </mc:Choice>
    <mc:Fallback xmlns="">
      <p:transition advClick="0"/>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3E43693F-C397-9B42-F564-881F722E003D}"/>
              </a:ext>
            </a:extLst>
          </p:cNvPr>
          <p:cNvSpPr txBox="1">
            <a:spLocks/>
          </p:cNvSpPr>
          <p:nvPr/>
        </p:nvSpPr>
        <p:spPr>
          <a:xfrm>
            <a:off x="5356225" y="362693"/>
            <a:ext cx="7007226" cy="553998"/>
          </a:xfrm>
          <a:prstGeom prst="rect">
            <a:avLst/>
          </a:prstGeom>
          <a:noFill/>
        </p:spPr>
        <p:txBody>
          <a:bodyPr vert="horz" wrap="square" lIns="91440" tIns="45720" rIns="91440" bIns="45720" rtlCol="0" anchor="ctr">
            <a:spAutoFit/>
          </a:bodyPr>
          <a:lstStyle>
            <a:lvl1pPr algn="ctr" defTabSz="457200">
              <a:spcBef>
                <a:spcPct val="0"/>
              </a:spcBef>
              <a:buNone/>
              <a:defRPr sz="4800" b="1">
                <a:solidFill>
                  <a:schemeClr val="accent5">
                    <a:lumMod val="75000"/>
                  </a:schemeClr>
                </a:solidFill>
                <a:ea typeface="MS PGothic" panose="020B0600070205080204" pitchFamily="34" charset="-128"/>
              </a:defRPr>
            </a:lvl1pPr>
          </a:lstStyle>
          <a:p>
            <a:pPr algn="r"/>
            <a:r>
              <a:rPr lang="en-US" sz="3000" dirty="0">
                <a:solidFill>
                  <a:srgbClr val="009193"/>
                </a:solidFill>
                <a:latin typeface="Tahoma" panose="020B0604030504040204" pitchFamily="34" charset="0"/>
                <a:ea typeface="Tahoma" panose="020B0604030504040204" pitchFamily="34" charset="0"/>
                <a:cs typeface="Tahoma" panose="020B0604030504040204" pitchFamily="34" charset="0"/>
              </a:rPr>
              <a:t>NQF Levels</a:t>
            </a:r>
          </a:p>
        </p:txBody>
      </p:sp>
      <p:sp>
        <p:nvSpPr>
          <p:cNvPr id="20" name="Circle: Hollow 19">
            <a:extLst>
              <a:ext uri="{FF2B5EF4-FFF2-40B4-BE49-F238E27FC236}">
                <a16:creationId xmlns:a16="http://schemas.microsoft.com/office/drawing/2014/main" id="{004FF64C-5977-B631-34DC-18D209E6C2C3}"/>
              </a:ext>
            </a:extLst>
          </p:cNvPr>
          <p:cNvSpPr/>
          <p:nvPr/>
        </p:nvSpPr>
        <p:spPr>
          <a:xfrm>
            <a:off x="5299044" y="7507746"/>
            <a:ext cx="2055625" cy="1883817"/>
          </a:xfrm>
          <a:prstGeom prst="donut">
            <a:avLst>
              <a:gd name="adj" fmla="val 10083"/>
            </a:avLst>
          </a:prstGeom>
          <a:solidFill>
            <a:srgbClr val="057977"/>
          </a:solidFill>
          <a:ln>
            <a:solidFill>
              <a:srgbClr val="057977"/>
            </a:solidFill>
          </a:ln>
          <a:scene3d>
            <a:camera prst="perspectiveAbove">
              <a:rot lat="18599991" lon="0" rev="0"/>
            </a:camera>
            <a:lightRig rig="threePt" dir="t"/>
          </a:scene3d>
          <a:sp3d extrusionH="381000" prstMaterial="matte"/>
        </p:spPr>
        <p:style>
          <a:lnRef idx="1">
            <a:schemeClr val="accent1"/>
          </a:lnRef>
          <a:fillRef idx="3">
            <a:schemeClr val="accent1"/>
          </a:fillRef>
          <a:effectRef idx="2">
            <a:schemeClr val="accent1"/>
          </a:effectRef>
          <a:fontRef idx="minor">
            <a:schemeClr val="lt1"/>
          </a:fontRef>
        </p:style>
        <p:txBody>
          <a:bodyPr rtlCol="0" anchor="ctr"/>
          <a:lstStyle/>
          <a:p>
            <a:pPr algn="ctr"/>
            <a:endParaRPr lang="en-ZA" dirty="0">
              <a:solidFill>
                <a:schemeClr val="tx1"/>
              </a:solidFill>
              <a:latin typeface="Tahoma" panose="020B0604030504040204" pitchFamily="34" charset="0"/>
              <a:ea typeface="Tahoma" panose="020B0604030504040204" pitchFamily="34" charset="0"/>
              <a:cs typeface="Tahoma" panose="020B0604030504040204" pitchFamily="34" charset="0"/>
            </a:endParaRPr>
          </a:p>
        </p:txBody>
      </p:sp>
      <p:sp>
        <p:nvSpPr>
          <p:cNvPr id="19" name="Circle: Hollow 18">
            <a:extLst>
              <a:ext uri="{FF2B5EF4-FFF2-40B4-BE49-F238E27FC236}">
                <a16:creationId xmlns:a16="http://schemas.microsoft.com/office/drawing/2014/main" id="{FF5BC80A-0545-CF1D-DD24-072567070DA0}"/>
              </a:ext>
            </a:extLst>
          </p:cNvPr>
          <p:cNvSpPr/>
          <p:nvPr/>
        </p:nvSpPr>
        <p:spPr>
          <a:xfrm>
            <a:off x="5287764" y="6816416"/>
            <a:ext cx="2055625" cy="1883817"/>
          </a:xfrm>
          <a:prstGeom prst="donut">
            <a:avLst>
              <a:gd name="adj" fmla="val 10083"/>
            </a:avLst>
          </a:prstGeom>
          <a:solidFill>
            <a:schemeClr val="accent6"/>
          </a:solidFill>
          <a:ln>
            <a:solidFill>
              <a:schemeClr val="accent6"/>
            </a:solidFill>
          </a:ln>
          <a:scene3d>
            <a:camera prst="perspectiveAbove">
              <a:rot lat="18599991" lon="0" rev="0"/>
            </a:camera>
            <a:lightRig rig="threePt" dir="t"/>
          </a:scene3d>
          <a:sp3d extrusionH="381000" prstMaterial="matte"/>
        </p:spPr>
        <p:style>
          <a:lnRef idx="1">
            <a:schemeClr val="accent1"/>
          </a:lnRef>
          <a:fillRef idx="3">
            <a:schemeClr val="accent1"/>
          </a:fillRef>
          <a:effectRef idx="2">
            <a:schemeClr val="accent1"/>
          </a:effectRef>
          <a:fontRef idx="minor">
            <a:schemeClr val="lt1"/>
          </a:fontRef>
        </p:style>
        <p:txBody>
          <a:bodyPr rtlCol="0" anchor="ctr"/>
          <a:lstStyle/>
          <a:p>
            <a:pPr algn="ctr"/>
            <a:endParaRPr lang="en-ZA" dirty="0">
              <a:solidFill>
                <a:schemeClr val="tx1"/>
              </a:solidFill>
              <a:latin typeface="Tahoma" panose="020B0604030504040204" pitchFamily="34" charset="0"/>
              <a:ea typeface="Tahoma" panose="020B0604030504040204" pitchFamily="34" charset="0"/>
              <a:cs typeface="Tahoma" panose="020B0604030504040204" pitchFamily="34" charset="0"/>
            </a:endParaRPr>
          </a:p>
        </p:txBody>
      </p:sp>
      <p:sp>
        <p:nvSpPr>
          <p:cNvPr id="26" name="Circle: Hollow 25">
            <a:extLst>
              <a:ext uri="{FF2B5EF4-FFF2-40B4-BE49-F238E27FC236}">
                <a16:creationId xmlns:a16="http://schemas.microsoft.com/office/drawing/2014/main" id="{15747706-3DD3-DBEE-292A-7654584B0134}"/>
              </a:ext>
            </a:extLst>
          </p:cNvPr>
          <p:cNvSpPr/>
          <p:nvPr/>
        </p:nvSpPr>
        <p:spPr>
          <a:xfrm>
            <a:off x="5287765" y="6127329"/>
            <a:ext cx="2055625" cy="1883817"/>
          </a:xfrm>
          <a:prstGeom prst="donut">
            <a:avLst>
              <a:gd name="adj" fmla="val 10083"/>
            </a:avLst>
          </a:prstGeom>
          <a:solidFill>
            <a:srgbClr val="119971"/>
          </a:solidFill>
          <a:ln>
            <a:solidFill>
              <a:srgbClr val="119971"/>
            </a:solidFill>
          </a:ln>
          <a:scene3d>
            <a:camera prst="perspectiveAbove">
              <a:rot lat="18599991" lon="0" rev="0"/>
            </a:camera>
            <a:lightRig rig="threePt" dir="t"/>
          </a:scene3d>
          <a:sp3d extrusionH="381000" prstMaterial="matte"/>
        </p:spPr>
        <p:style>
          <a:lnRef idx="1">
            <a:schemeClr val="accent1"/>
          </a:lnRef>
          <a:fillRef idx="3">
            <a:schemeClr val="accent1"/>
          </a:fillRef>
          <a:effectRef idx="2">
            <a:schemeClr val="accent1"/>
          </a:effectRef>
          <a:fontRef idx="minor">
            <a:schemeClr val="lt1"/>
          </a:fontRef>
        </p:style>
        <p:txBody>
          <a:bodyPr rtlCol="0" anchor="ctr"/>
          <a:lstStyle/>
          <a:p>
            <a:pPr algn="ctr"/>
            <a:endParaRPr lang="en-ZA" dirty="0">
              <a:solidFill>
                <a:schemeClr val="tx1"/>
              </a:solidFill>
              <a:latin typeface="Tahoma" panose="020B0604030504040204" pitchFamily="34" charset="0"/>
              <a:ea typeface="Tahoma" panose="020B0604030504040204" pitchFamily="34" charset="0"/>
              <a:cs typeface="Tahoma" panose="020B0604030504040204" pitchFamily="34" charset="0"/>
            </a:endParaRPr>
          </a:p>
        </p:txBody>
      </p:sp>
      <p:sp>
        <p:nvSpPr>
          <p:cNvPr id="25" name="Circle: Hollow 24">
            <a:extLst>
              <a:ext uri="{FF2B5EF4-FFF2-40B4-BE49-F238E27FC236}">
                <a16:creationId xmlns:a16="http://schemas.microsoft.com/office/drawing/2014/main" id="{A134F960-29F2-ACC9-6C05-98A68699BFBF}"/>
              </a:ext>
            </a:extLst>
          </p:cNvPr>
          <p:cNvSpPr/>
          <p:nvPr/>
        </p:nvSpPr>
        <p:spPr>
          <a:xfrm>
            <a:off x="5287762" y="5326934"/>
            <a:ext cx="2055625" cy="1883817"/>
          </a:xfrm>
          <a:prstGeom prst="donut">
            <a:avLst>
              <a:gd name="adj" fmla="val 10083"/>
            </a:avLst>
          </a:prstGeom>
          <a:solidFill>
            <a:srgbClr val="0498CA"/>
          </a:solidFill>
          <a:ln>
            <a:solidFill>
              <a:srgbClr val="0498CA"/>
            </a:solidFill>
          </a:ln>
          <a:scene3d>
            <a:camera prst="perspectiveAbove">
              <a:rot lat="18599991" lon="0" rev="0"/>
            </a:camera>
            <a:lightRig rig="threePt" dir="t"/>
          </a:scene3d>
          <a:sp3d extrusionH="381000" prstMaterial="matte"/>
        </p:spPr>
        <p:style>
          <a:lnRef idx="1">
            <a:schemeClr val="accent1"/>
          </a:lnRef>
          <a:fillRef idx="3">
            <a:schemeClr val="accent1"/>
          </a:fillRef>
          <a:effectRef idx="2">
            <a:schemeClr val="accent1"/>
          </a:effectRef>
          <a:fontRef idx="minor">
            <a:schemeClr val="lt1"/>
          </a:fontRef>
        </p:style>
        <p:txBody>
          <a:bodyPr rtlCol="0" anchor="ctr"/>
          <a:lstStyle/>
          <a:p>
            <a:pPr algn="ctr"/>
            <a:endParaRPr lang="en-ZA" dirty="0">
              <a:solidFill>
                <a:schemeClr val="tx1"/>
              </a:solidFill>
              <a:latin typeface="Tahoma" panose="020B0604030504040204" pitchFamily="34" charset="0"/>
              <a:ea typeface="Tahoma" panose="020B0604030504040204" pitchFamily="34" charset="0"/>
              <a:cs typeface="Tahoma" panose="020B0604030504040204" pitchFamily="34" charset="0"/>
            </a:endParaRPr>
          </a:p>
        </p:txBody>
      </p:sp>
      <p:sp>
        <p:nvSpPr>
          <p:cNvPr id="27" name="Circle: Hollow 26">
            <a:extLst>
              <a:ext uri="{FF2B5EF4-FFF2-40B4-BE49-F238E27FC236}">
                <a16:creationId xmlns:a16="http://schemas.microsoft.com/office/drawing/2014/main" id="{378D269F-8562-55EA-B3E4-5B075007FDA3}"/>
              </a:ext>
            </a:extLst>
          </p:cNvPr>
          <p:cNvSpPr/>
          <p:nvPr/>
        </p:nvSpPr>
        <p:spPr>
          <a:xfrm>
            <a:off x="5282466" y="4585401"/>
            <a:ext cx="2055625" cy="1883817"/>
          </a:xfrm>
          <a:prstGeom prst="donut">
            <a:avLst>
              <a:gd name="adj" fmla="val 10083"/>
            </a:avLst>
          </a:prstGeom>
          <a:solidFill>
            <a:srgbClr val="454649"/>
          </a:solidFill>
          <a:ln>
            <a:solidFill>
              <a:srgbClr val="454649"/>
            </a:solidFill>
          </a:ln>
          <a:scene3d>
            <a:camera prst="perspectiveAbove">
              <a:rot lat="18599991" lon="0" rev="0"/>
            </a:camera>
            <a:lightRig rig="threePt" dir="t"/>
          </a:scene3d>
          <a:sp3d extrusionH="381000" prstMaterial="matte"/>
        </p:spPr>
        <p:style>
          <a:lnRef idx="1">
            <a:schemeClr val="accent1"/>
          </a:lnRef>
          <a:fillRef idx="3">
            <a:schemeClr val="accent1"/>
          </a:fillRef>
          <a:effectRef idx="2">
            <a:schemeClr val="accent1"/>
          </a:effectRef>
          <a:fontRef idx="minor">
            <a:schemeClr val="lt1"/>
          </a:fontRef>
        </p:style>
        <p:txBody>
          <a:bodyPr rtlCol="0" anchor="ctr"/>
          <a:lstStyle/>
          <a:p>
            <a:pPr algn="ctr"/>
            <a:endParaRPr lang="en-ZA" dirty="0">
              <a:solidFill>
                <a:schemeClr val="tx1"/>
              </a:solidFill>
              <a:latin typeface="Tahoma" panose="020B0604030504040204" pitchFamily="34" charset="0"/>
              <a:ea typeface="Tahoma" panose="020B0604030504040204" pitchFamily="34" charset="0"/>
              <a:cs typeface="Tahoma" panose="020B0604030504040204" pitchFamily="34" charset="0"/>
            </a:endParaRPr>
          </a:p>
        </p:txBody>
      </p:sp>
      <p:sp>
        <p:nvSpPr>
          <p:cNvPr id="28" name="Circle: Hollow 27">
            <a:extLst>
              <a:ext uri="{FF2B5EF4-FFF2-40B4-BE49-F238E27FC236}">
                <a16:creationId xmlns:a16="http://schemas.microsoft.com/office/drawing/2014/main" id="{A2CD96E6-864A-9AEB-F24B-CE25664A6BAF}"/>
              </a:ext>
            </a:extLst>
          </p:cNvPr>
          <p:cNvSpPr/>
          <p:nvPr/>
        </p:nvSpPr>
        <p:spPr>
          <a:xfrm>
            <a:off x="5265206" y="3898968"/>
            <a:ext cx="2055625" cy="1883817"/>
          </a:xfrm>
          <a:prstGeom prst="donut">
            <a:avLst>
              <a:gd name="adj" fmla="val 10083"/>
            </a:avLst>
          </a:prstGeom>
          <a:solidFill>
            <a:srgbClr val="057977"/>
          </a:solidFill>
          <a:ln>
            <a:solidFill>
              <a:srgbClr val="057977"/>
            </a:solidFill>
          </a:ln>
          <a:scene3d>
            <a:camera prst="perspectiveAbove">
              <a:rot lat="18599991" lon="0" rev="0"/>
            </a:camera>
            <a:lightRig rig="threePt" dir="t"/>
          </a:scene3d>
          <a:sp3d extrusionH="381000" prstMaterial="matte"/>
        </p:spPr>
        <p:style>
          <a:lnRef idx="1">
            <a:schemeClr val="accent1"/>
          </a:lnRef>
          <a:fillRef idx="3">
            <a:schemeClr val="accent1"/>
          </a:fillRef>
          <a:effectRef idx="2">
            <a:schemeClr val="accent1"/>
          </a:effectRef>
          <a:fontRef idx="minor">
            <a:schemeClr val="lt1"/>
          </a:fontRef>
        </p:style>
        <p:txBody>
          <a:bodyPr rtlCol="0" anchor="ctr"/>
          <a:lstStyle/>
          <a:p>
            <a:pPr algn="ctr"/>
            <a:endParaRPr lang="en-ZA" dirty="0">
              <a:solidFill>
                <a:schemeClr val="tx1"/>
              </a:solidFill>
              <a:latin typeface="Tahoma" panose="020B0604030504040204" pitchFamily="34" charset="0"/>
              <a:ea typeface="Tahoma" panose="020B0604030504040204" pitchFamily="34" charset="0"/>
              <a:cs typeface="Tahoma" panose="020B0604030504040204" pitchFamily="34" charset="0"/>
            </a:endParaRPr>
          </a:p>
        </p:txBody>
      </p:sp>
      <p:sp>
        <p:nvSpPr>
          <p:cNvPr id="23" name="Circle: Hollow 22">
            <a:extLst>
              <a:ext uri="{FF2B5EF4-FFF2-40B4-BE49-F238E27FC236}">
                <a16:creationId xmlns:a16="http://schemas.microsoft.com/office/drawing/2014/main" id="{5F2FA71C-E6DA-D76B-4210-47FAC764B51D}"/>
              </a:ext>
            </a:extLst>
          </p:cNvPr>
          <p:cNvSpPr/>
          <p:nvPr/>
        </p:nvSpPr>
        <p:spPr>
          <a:xfrm>
            <a:off x="5276486" y="3146966"/>
            <a:ext cx="2055625" cy="1883817"/>
          </a:xfrm>
          <a:prstGeom prst="donut">
            <a:avLst>
              <a:gd name="adj" fmla="val 10083"/>
            </a:avLst>
          </a:prstGeom>
          <a:solidFill>
            <a:schemeClr val="accent6"/>
          </a:solidFill>
          <a:ln>
            <a:solidFill>
              <a:schemeClr val="accent6"/>
            </a:solidFill>
          </a:ln>
          <a:scene3d>
            <a:camera prst="perspectiveAbove">
              <a:rot lat="18599991" lon="0" rev="0"/>
            </a:camera>
            <a:lightRig rig="threePt" dir="t"/>
          </a:scene3d>
          <a:sp3d extrusionH="381000" prstMaterial="matte"/>
        </p:spPr>
        <p:style>
          <a:lnRef idx="1">
            <a:schemeClr val="accent1"/>
          </a:lnRef>
          <a:fillRef idx="3">
            <a:schemeClr val="accent1"/>
          </a:fillRef>
          <a:effectRef idx="2">
            <a:schemeClr val="accent1"/>
          </a:effectRef>
          <a:fontRef idx="minor">
            <a:schemeClr val="lt1"/>
          </a:fontRef>
        </p:style>
        <p:txBody>
          <a:bodyPr rtlCol="0" anchor="ctr"/>
          <a:lstStyle/>
          <a:p>
            <a:pPr algn="ctr"/>
            <a:endParaRPr lang="en-ZA" dirty="0">
              <a:solidFill>
                <a:schemeClr val="tx1"/>
              </a:solidFill>
              <a:latin typeface="Tahoma" panose="020B0604030504040204" pitchFamily="34" charset="0"/>
              <a:ea typeface="Tahoma" panose="020B0604030504040204" pitchFamily="34" charset="0"/>
              <a:cs typeface="Tahoma" panose="020B0604030504040204" pitchFamily="34" charset="0"/>
            </a:endParaRPr>
          </a:p>
        </p:txBody>
      </p:sp>
      <p:sp>
        <p:nvSpPr>
          <p:cNvPr id="21" name="Circle: Hollow 20">
            <a:extLst>
              <a:ext uri="{FF2B5EF4-FFF2-40B4-BE49-F238E27FC236}">
                <a16:creationId xmlns:a16="http://schemas.microsoft.com/office/drawing/2014/main" id="{E32DAEA0-2671-6C9C-739C-442FD9266844}"/>
              </a:ext>
            </a:extLst>
          </p:cNvPr>
          <p:cNvSpPr/>
          <p:nvPr/>
        </p:nvSpPr>
        <p:spPr>
          <a:xfrm>
            <a:off x="5287765" y="2352433"/>
            <a:ext cx="2055625" cy="1883817"/>
          </a:xfrm>
          <a:prstGeom prst="donut">
            <a:avLst>
              <a:gd name="adj" fmla="val 10083"/>
            </a:avLst>
          </a:prstGeom>
          <a:solidFill>
            <a:srgbClr val="119971"/>
          </a:solidFill>
          <a:ln>
            <a:solidFill>
              <a:srgbClr val="119971"/>
            </a:solidFill>
          </a:ln>
          <a:scene3d>
            <a:camera prst="perspectiveAbove">
              <a:rot lat="18599991" lon="0" rev="0"/>
            </a:camera>
            <a:lightRig rig="threePt" dir="t"/>
          </a:scene3d>
          <a:sp3d extrusionH="381000" prstMaterial="matte"/>
        </p:spPr>
        <p:style>
          <a:lnRef idx="1">
            <a:schemeClr val="accent1"/>
          </a:lnRef>
          <a:fillRef idx="3">
            <a:schemeClr val="accent1"/>
          </a:fillRef>
          <a:effectRef idx="2">
            <a:schemeClr val="accent1"/>
          </a:effectRef>
          <a:fontRef idx="minor">
            <a:schemeClr val="lt1"/>
          </a:fontRef>
        </p:style>
        <p:txBody>
          <a:bodyPr rtlCol="0" anchor="ctr"/>
          <a:lstStyle/>
          <a:p>
            <a:pPr algn="ctr"/>
            <a:endParaRPr lang="en-ZA" dirty="0">
              <a:solidFill>
                <a:schemeClr val="tx1"/>
              </a:solidFill>
              <a:latin typeface="Tahoma" panose="020B0604030504040204" pitchFamily="34" charset="0"/>
              <a:ea typeface="Tahoma" panose="020B0604030504040204" pitchFamily="34" charset="0"/>
              <a:cs typeface="Tahoma" panose="020B0604030504040204" pitchFamily="34" charset="0"/>
            </a:endParaRPr>
          </a:p>
        </p:txBody>
      </p:sp>
      <p:sp>
        <p:nvSpPr>
          <p:cNvPr id="9" name="Circle: Hollow 8">
            <a:extLst>
              <a:ext uri="{FF2B5EF4-FFF2-40B4-BE49-F238E27FC236}">
                <a16:creationId xmlns:a16="http://schemas.microsoft.com/office/drawing/2014/main" id="{21415478-7B46-C46D-EA37-F99FA70F3FE4}"/>
              </a:ext>
            </a:extLst>
          </p:cNvPr>
          <p:cNvSpPr/>
          <p:nvPr/>
        </p:nvSpPr>
        <p:spPr>
          <a:xfrm>
            <a:off x="5276486" y="1639150"/>
            <a:ext cx="2055625" cy="1883817"/>
          </a:xfrm>
          <a:prstGeom prst="donut">
            <a:avLst>
              <a:gd name="adj" fmla="val 10083"/>
            </a:avLst>
          </a:prstGeom>
          <a:solidFill>
            <a:srgbClr val="0498CA"/>
          </a:solidFill>
          <a:ln>
            <a:solidFill>
              <a:srgbClr val="0498CA"/>
            </a:solidFill>
          </a:ln>
          <a:scene3d>
            <a:camera prst="perspectiveAbove">
              <a:rot lat="18599991" lon="0" rev="0"/>
            </a:camera>
            <a:lightRig rig="threePt" dir="t"/>
          </a:scene3d>
          <a:sp3d extrusionH="381000" prstMaterial="matte"/>
        </p:spPr>
        <p:style>
          <a:lnRef idx="1">
            <a:schemeClr val="accent1"/>
          </a:lnRef>
          <a:fillRef idx="3">
            <a:schemeClr val="accent1"/>
          </a:fillRef>
          <a:effectRef idx="2">
            <a:schemeClr val="accent1"/>
          </a:effectRef>
          <a:fontRef idx="minor">
            <a:schemeClr val="lt1"/>
          </a:fontRef>
        </p:style>
        <p:txBody>
          <a:bodyPr rtlCol="0" anchor="ctr"/>
          <a:lstStyle/>
          <a:p>
            <a:pPr algn="ctr"/>
            <a:endParaRPr lang="en-ZA" dirty="0">
              <a:solidFill>
                <a:schemeClr val="tx1"/>
              </a:solidFill>
              <a:latin typeface="Tahoma" panose="020B0604030504040204" pitchFamily="34" charset="0"/>
              <a:ea typeface="Tahoma" panose="020B0604030504040204" pitchFamily="34" charset="0"/>
              <a:cs typeface="Tahoma" panose="020B0604030504040204" pitchFamily="34" charset="0"/>
            </a:endParaRPr>
          </a:p>
        </p:txBody>
      </p:sp>
      <p:sp>
        <p:nvSpPr>
          <p:cNvPr id="24" name="Circle: Hollow 23">
            <a:extLst>
              <a:ext uri="{FF2B5EF4-FFF2-40B4-BE49-F238E27FC236}">
                <a16:creationId xmlns:a16="http://schemas.microsoft.com/office/drawing/2014/main" id="{6C83E12D-7E70-07A7-251B-363F8B2A33C5}"/>
              </a:ext>
            </a:extLst>
          </p:cNvPr>
          <p:cNvSpPr/>
          <p:nvPr/>
        </p:nvSpPr>
        <p:spPr>
          <a:xfrm>
            <a:off x="5277757" y="958293"/>
            <a:ext cx="2055625" cy="1883817"/>
          </a:xfrm>
          <a:prstGeom prst="donut">
            <a:avLst>
              <a:gd name="adj" fmla="val 10083"/>
            </a:avLst>
          </a:prstGeom>
          <a:solidFill>
            <a:srgbClr val="454649"/>
          </a:solidFill>
          <a:ln>
            <a:solidFill>
              <a:srgbClr val="454649"/>
            </a:solidFill>
          </a:ln>
          <a:scene3d>
            <a:camera prst="perspectiveAbove">
              <a:rot lat="18599991" lon="0" rev="0"/>
            </a:camera>
            <a:lightRig rig="threePt" dir="t"/>
          </a:scene3d>
          <a:sp3d extrusionH="381000" prstMaterial="matte"/>
        </p:spPr>
        <p:style>
          <a:lnRef idx="1">
            <a:schemeClr val="accent1"/>
          </a:lnRef>
          <a:fillRef idx="3">
            <a:schemeClr val="accent1"/>
          </a:fillRef>
          <a:effectRef idx="2">
            <a:schemeClr val="accent1"/>
          </a:effectRef>
          <a:fontRef idx="minor">
            <a:schemeClr val="lt1"/>
          </a:fontRef>
        </p:style>
        <p:txBody>
          <a:bodyPr rtlCol="0" anchor="ctr"/>
          <a:lstStyle/>
          <a:p>
            <a:pPr algn="ctr"/>
            <a:endParaRPr lang="en-ZA" dirty="0">
              <a:solidFill>
                <a:schemeClr val="tx1"/>
              </a:solidFill>
              <a:latin typeface="Tahoma" panose="020B0604030504040204" pitchFamily="34" charset="0"/>
              <a:ea typeface="Tahoma" panose="020B0604030504040204" pitchFamily="34" charset="0"/>
              <a:cs typeface="Tahoma" panose="020B0604030504040204" pitchFamily="34" charset="0"/>
            </a:endParaRPr>
          </a:p>
        </p:txBody>
      </p:sp>
      <p:cxnSp>
        <p:nvCxnSpPr>
          <p:cNvPr id="30" name="Straight Connector 29">
            <a:extLst>
              <a:ext uri="{FF2B5EF4-FFF2-40B4-BE49-F238E27FC236}">
                <a16:creationId xmlns:a16="http://schemas.microsoft.com/office/drawing/2014/main" id="{C734BEC2-FA1F-6E93-B5DF-3224A26B782A}"/>
              </a:ext>
            </a:extLst>
          </p:cNvPr>
          <p:cNvCxnSpPr>
            <a:stCxn id="24" idx="2"/>
          </p:cNvCxnSpPr>
          <p:nvPr/>
        </p:nvCxnSpPr>
        <p:spPr>
          <a:xfrm flipH="1">
            <a:off x="4621491" y="1900202"/>
            <a:ext cx="656266" cy="941909"/>
          </a:xfrm>
          <a:prstGeom prst="line">
            <a:avLst/>
          </a:prstGeom>
        </p:spPr>
        <p:style>
          <a:lnRef idx="1">
            <a:schemeClr val="dk1"/>
          </a:lnRef>
          <a:fillRef idx="0">
            <a:schemeClr val="dk1"/>
          </a:fillRef>
          <a:effectRef idx="0">
            <a:schemeClr val="dk1"/>
          </a:effectRef>
          <a:fontRef idx="minor">
            <a:schemeClr val="tx1"/>
          </a:fontRef>
        </p:style>
      </p:cxnSp>
      <p:cxnSp>
        <p:nvCxnSpPr>
          <p:cNvPr id="31" name="Straight Connector 30">
            <a:extLst>
              <a:ext uri="{FF2B5EF4-FFF2-40B4-BE49-F238E27FC236}">
                <a16:creationId xmlns:a16="http://schemas.microsoft.com/office/drawing/2014/main" id="{C22198B9-8257-5670-4D56-6CD2577BB066}"/>
              </a:ext>
            </a:extLst>
          </p:cNvPr>
          <p:cNvCxnSpPr>
            <a:cxnSpLocks/>
          </p:cNvCxnSpPr>
          <p:nvPr/>
        </p:nvCxnSpPr>
        <p:spPr>
          <a:xfrm flipH="1">
            <a:off x="7293970" y="5782786"/>
            <a:ext cx="1700690" cy="0"/>
          </a:xfrm>
          <a:prstGeom prst="line">
            <a:avLst/>
          </a:prstGeom>
        </p:spPr>
        <p:style>
          <a:lnRef idx="1">
            <a:schemeClr val="dk1"/>
          </a:lnRef>
          <a:fillRef idx="0">
            <a:schemeClr val="dk1"/>
          </a:fillRef>
          <a:effectRef idx="0">
            <a:schemeClr val="dk1"/>
          </a:effectRef>
          <a:fontRef idx="minor">
            <a:schemeClr val="tx1"/>
          </a:fontRef>
        </p:style>
      </p:cxnSp>
      <p:grpSp>
        <p:nvGrpSpPr>
          <p:cNvPr id="36" name="Group 35">
            <a:extLst>
              <a:ext uri="{FF2B5EF4-FFF2-40B4-BE49-F238E27FC236}">
                <a16:creationId xmlns:a16="http://schemas.microsoft.com/office/drawing/2014/main" id="{292E797E-E1B1-E320-966A-1042D7B10459}"/>
              </a:ext>
            </a:extLst>
          </p:cNvPr>
          <p:cNvGrpSpPr/>
          <p:nvPr/>
        </p:nvGrpSpPr>
        <p:grpSpPr>
          <a:xfrm rot="10800000">
            <a:off x="7332110" y="2657356"/>
            <a:ext cx="1441328" cy="83206"/>
            <a:chOff x="2644457" y="1793420"/>
            <a:chExt cx="1673543" cy="96612"/>
          </a:xfrm>
        </p:grpSpPr>
        <p:cxnSp>
          <p:nvCxnSpPr>
            <p:cNvPr id="37" name="Straight Connector 36">
              <a:extLst>
                <a:ext uri="{FF2B5EF4-FFF2-40B4-BE49-F238E27FC236}">
                  <a16:creationId xmlns:a16="http://schemas.microsoft.com/office/drawing/2014/main" id="{CEA5253F-7D5C-9DD4-298B-F143430D44C4}"/>
                </a:ext>
              </a:extLst>
            </p:cNvPr>
            <p:cNvCxnSpPr>
              <a:cxnSpLocks/>
            </p:cNvCxnSpPr>
            <p:nvPr/>
          </p:nvCxnSpPr>
          <p:spPr>
            <a:xfrm flipH="1">
              <a:off x="2743200" y="1841725"/>
              <a:ext cx="1574800" cy="0"/>
            </a:xfrm>
            <a:prstGeom prst="line">
              <a:avLst/>
            </a:prstGeom>
          </p:spPr>
          <p:style>
            <a:lnRef idx="1">
              <a:schemeClr val="dk1"/>
            </a:lnRef>
            <a:fillRef idx="0">
              <a:schemeClr val="dk1"/>
            </a:fillRef>
            <a:effectRef idx="0">
              <a:schemeClr val="dk1"/>
            </a:effectRef>
            <a:fontRef idx="minor">
              <a:schemeClr val="tx1"/>
            </a:fontRef>
          </p:style>
        </p:cxnSp>
        <p:sp>
          <p:nvSpPr>
            <p:cNvPr id="38" name="Flowchart: Connector 37">
              <a:extLst>
                <a:ext uri="{FF2B5EF4-FFF2-40B4-BE49-F238E27FC236}">
                  <a16:creationId xmlns:a16="http://schemas.microsoft.com/office/drawing/2014/main" id="{7984408C-C81A-90FD-2FB2-5850260ECECD}"/>
                </a:ext>
              </a:extLst>
            </p:cNvPr>
            <p:cNvSpPr/>
            <p:nvPr/>
          </p:nvSpPr>
          <p:spPr>
            <a:xfrm>
              <a:off x="2644457" y="1793420"/>
              <a:ext cx="98743" cy="96612"/>
            </a:xfrm>
            <a:prstGeom prst="flowChartConnector">
              <a:avLst/>
            </a:prstGeom>
            <a:solidFill>
              <a:schemeClr val="tx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ZA" dirty="0">
                <a:latin typeface="Tahoma" panose="020B0604030504040204" pitchFamily="34" charset="0"/>
                <a:ea typeface="Tahoma" panose="020B0604030504040204" pitchFamily="34" charset="0"/>
                <a:cs typeface="Tahoma" panose="020B0604030504040204" pitchFamily="34" charset="0"/>
              </a:endParaRPr>
            </a:p>
          </p:txBody>
        </p:sp>
      </p:grpSp>
      <p:grpSp>
        <p:nvGrpSpPr>
          <p:cNvPr id="39" name="Group 38">
            <a:extLst>
              <a:ext uri="{FF2B5EF4-FFF2-40B4-BE49-F238E27FC236}">
                <a16:creationId xmlns:a16="http://schemas.microsoft.com/office/drawing/2014/main" id="{A3356FCE-3802-858B-A7CC-810EDDB4C248}"/>
              </a:ext>
            </a:extLst>
          </p:cNvPr>
          <p:cNvGrpSpPr/>
          <p:nvPr/>
        </p:nvGrpSpPr>
        <p:grpSpPr>
          <a:xfrm>
            <a:off x="3857716" y="3500724"/>
            <a:ext cx="1441328" cy="83206"/>
            <a:chOff x="2644457" y="1793420"/>
            <a:chExt cx="1673543" cy="96612"/>
          </a:xfrm>
        </p:grpSpPr>
        <p:cxnSp>
          <p:nvCxnSpPr>
            <p:cNvPr id="40" name="Straight Connector 39">
              <a:extLst>
                <a:ext uri="{FF2B5EF4-FFF2-40B4-BE49-F238E27FC236}">
                  <a16:creationId xmlns:a16="http://schemas.microsoft.com/office/drawing/2014/main" id="{AB8AF69C-1652-F408-4C4C-5C143A92C7E4}"/>
                </a:ext>
              </a:extLst>
            </p:cNvPr>
            <p:cNvCxnSpPr>
              <a:cxnSpLocks/>
            </p:cNvCxnSpPr>
            <p:nvPr/>
          </p:nvCxnSpPr>
          <p:spPr>
            <a:xfrm flipH="1">
              <a:off x="2743200" y="1841725"/>
              <a:ext cx="1574800" cy="0"/>
            </a:xfrm>
            <a:prstGeom prst="line">
              <a:avLst/>
            </a:prstGeom>
          </p:spPr>
          <p:style>
            <a:lnRef idx="1">
              <a:schemeClr val="dk1"/>
            </a:lnRef>
            <a:fillRef idx="0">
              <a:schemeClr val="dk1"/>
            </a:fillRef>
            <a:effectRef idx="0">
              <a:schemeClr val="dk1"/>
            </a:effectRef>
            <a:fontRef idx="minor">
              <a:schemeClr val="tx1"/>
            </a:fontRef>
          </p:style>
        </p:cxnSp>
        <p:sp>
          <p:nvSpPr>
            <p:cNvPr id="41" name="Flowchart: Connector 40">
              <a:extLst>
                <a:ext uri="{FF2B5EF4-FFF2-40B4-BE49-F238E27FC236}">
                  <a16:creationId xmlns:a16="http://schemas.microsoft.com/office/drawing/2014/main" id="{E6AC222C-A395-F8B6-859D-B80BDF2ADB60}"/>
                </a:ext>
              </a:extLst>
            </p:cNvPr>
            <p:cNvSpPr/>
            <p:nvPr/>
          </p:nvSpPr>
          <p:spPr>
            <a:xfrm>
              <a:off x="2644457" y="1793420"/>
              <a:ext cx="98743" cy="96612"/>
            </a:xfrm>
            <a:prstGeom prst="flowChartConnector">
              <a:avLst/>
            </a:prstGeom>
            <a:solidFill>
              <a:schemeClr val="tx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ZA" dirty="0">
                <a:latin typeface="Tahoma" panose="020B0604030504040204" pitchFamily="34" charset="0"/>
                <a:ea typeface="Tahoma" panose="020B0604030504040204" pitchFamily="34" charset="0"/>
                <a:cs typeface="Tahoma" panose="020B0604030504040204" pitchFamily="34" charset="0"/>
              </a:endParaRPr>
            </a:p>
          </p:txBody>
        </p:sp>
      </p:grpSp>
      <p:grpSp>
        <p:nvGrpSpPr>
          <p:cNvPr id="42" name="Group 41">
            <a:extLst>
              <a:ext uri="{FF2B5EF4-FFF2-40B4-BE49-F238E27FC236}">
                <a16:creationId xmlns:a16="http://schemas.microsoft.com/office/drawing/2014/main" id="{518945AF-70D1-1A11-98B9-95739A836A47}"/>
              </a:ext>
            </a:extLst>
          </p:cNvPr>
          <p:cNvGrpSpPr/>
          <p:nvPr/>
        </p:nvGrpSpPr>
        <p:grpSpPr>
          <a:xfrm rot="10800000">
            <a:off x="7289588" y="4272591"/>
            <a:ext cx="1441328" cy="83206"/>
            <a:chOff x="2644457" y="1793420"/>
            <a:chExt cx="1673543" cy="96612"/>
          </a:xfrm>
        </p:grpSpPr>
        <p:cxnSp>
          <p:nvCxnSpPr>
            <p:cNvPr id="43" name="Straight Connector 42">
              <a:extLst>
                <a:ext uri="{FF2B5EF4-FFF2-40B4-BE49-F238E27FC236}">
                  <a16:creationId xmlns:a16="http://schemas.microsoft.com/office/drawing/2014/main" id="{E5E66464-E251-A567-C503-9BA927C3E293}"/>
                </a:ext>
              </a:extLst>
            </p:cNvPr>
            <p:cNvCxnSpPr>
              <a:cxnSpLocks/>
            </p:cNvCxnSpPr>
            <p:nvPr/>
          </p:nvCxnSpPr>
          <p:spPr>
            <a:xfrm flipH="1">
              <a:off x="2743200" y="1841725"/>
              <a:ext cx="1574800" cy="0"/>
            </a:xfrm>
            <a:prstGeom prst="line">
              <a:avLst/>
            </a:prstGeom>
          </p:spPr>
          <p:style>
            <a:lnRef idx="1">
              <a:schemeClr val="dk1"/>
            </a:lnRef>
            <a:fillRef idx="0">
              <a:schemeClr val="dk1"/>
            </a:fillRef>
            <a:effectRef idx="0">
              <a:schemeClr val="dk1"/>
            </a:effectRef>
            <a:fontRef idx="minor">
              <a:schemeClr val="tx1"/>
            </a:fontRef>
          </p:style>
        </p:cxnSp>
        <p:sp>
          <p:nvSpPr>
            <p:cNvPr id="44" name="Flowchart: Connector 43">
              <a:extLst>
                <a:ext uri="{FF2B5EF4-FFF2-40B4-BE49-F238E27FC236}">
                  <a16:creationId xmlns:a16="http://schemas.microsoft.com/office/drawing/2014/main" id="{36A72003-5268-6A31-C040-89BDA966B28D}"/>
                </a:ext>
              </a:extLst>
            </p:cNvPr>
            <p:cNvSpPr/>
            <p:nvPr/>
          </p:nvSpPr>
          <p:spPr>
            <a:xfrm>
              <a:off x="2644457" y="1793420"/>
              <a:ext cx="98743" cy="96612"/>
            </a:xfrm>
            <a:prstGeom prst="flowChartConnector">
              <a:avLst/>
            </a:prstGeom>
            <a:solidFill>
              <a:schemeClr val="tx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ZA" dirty="0">
                <a:latin typeface="Tahoma" panose="020B0604030504040204" pitchFamily="34" charset="0"/>
                <a:ea typeface="Tahoma" panose="020B0604030504040204" pitchFamily="34" charset="0"/>
                <a:cs typeface="Tahoma" panose="020B0604030504040204" pitchFamily="34" charset="0"/>
              </a:endParaRPr>
            </a:p>
          </p:txBody>
        </p:sp>
      </p:grpSp>
      <p:grpSp>
        <p:nvGrpSpPr>
          <p:cNvPr id="51" name="Group 50">
            <a:extLst>
              <a:ext uri="{FF2B5EF4-FFF2-40B4-BE49-F238E27FC236}">
                <a16:creationId xmlns:a16="http://schemas.microsoft.com/office/drawing/2014/main" id="{193CE657-9C25-28FE-6A5C-A1D3B7C44160}"/>
              </a:ext>
            </a:extLst>
          </p:cNvPr>
          <p:cNvGrpSpPr/>
          <p:nvPr/>
        </p:nvGrpSpPr>
        <p:grpSpPr>
          <a:xfrm>
            <a:off x="3832507" y="5084915"/>
            <a:ext cx="1441328" cy="83206"/>
            <a:chOff x="2644457" y="1793420"/>
            <a:chExt cx="1673543" cy="96612"/>
          </a:xfrm>
        </p:grpSpPr>
        <p:cxnSp>
          <p:nvCxnSpPr>
            <p:cNvPr id="52" name="Straight Connector 51">
              <a:extLst>
                <a:ext uri="{FF2B5EF4-FFF2-40B4-BE49-F238E27FC236}">
                  <a16:creationId xmlns:a16="http://schemas.microsoft.com/office/drawing/2014/main" id="{C96571EA-C3FB-A0B5-9DA9-C53EEAE5A43F}"/>
                </a:ext>
              </a:extLst>
            </p:cNvPr>
            <p:cNvCxnSpPr>
              <a:cxnSpLocks/>
            </p:cNvCxnSpPr>
            <p:nvPr/>
          </p:nvCxnSpPr>
          <p:spPr>
            <a:xfrm flipH="1">
              <a:off x="2743200" y="1841725"/>
              <a:ext cx="1574800" cy="0"/>
            </a:xfrm>
            <a:prstGeom prst="line">
              <a:avLst/>
            </a:prstGeom>
          </p:spPr>
          <p:style>
            <a:lnRef idx="1">
              <a:schemeClr val="dk1"/>
            </a:lnRef>
            <a:fillRef idx="0">
              <a:schemeClr val="dk1"/>
            </a:fillRef>
            <a:effectRef idx="0">
              <a:schemeClr val="dk1"/>
            </a:effectRef>
            <a:fontRef idx="minor">
              <a:schemeClr val="tx1"/>
            </a:fontRef>
          </p:style>
        </p:cxnSp>
        <p:sp>
          <p:nvSpPr>
            <p:cNvPr id="53" name="Flowchart: Connector 52">
              <a:extLst>
                <a:ext uri="{FF2B5EF4-FFF2-40B4-BE49-F238E27FC236}">
                  <a16:creationId xmlns:a16="http://schemas.microsoft.com/office/drawing/2014/main" id="{9A6A9649-5792-110C-F4BC-A6CC92510139}"/>
                </a:ext>
              </a:extLst>
            </p:cNvPr>
            <p:cNvSpPr/>
            <p:nvPr/>
          </p:nvSpPr>
          <p:spPr>
            <a:xfrm>
              <a:off x="2644457" y="1793420"/>
              <a:ext cx="98743" cy="96612"/>
            </a:xfrm>
            <a:prstGeom prst="flowChartConnector">
              <a:avLst/>
            </a:prstGeom>
            <a:solidFill>
              <a:schemeClr val="tx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ZA" dirty="0">
                <a:latin typeface="Tahoma" panose="020B0604030504040204" pitchFamily="34" charset="0"/>
                <a:ea typeface="Tahoma" panose="020B0604030504040204" pitchFamily="34" charset="0"/>
                <a:cs typeface="Tahoma" panose="020B0604030504040204" pitchFamily="34" charset="0"/>
              </a:endParaRPr>
            </a:p>
          </p:txBody>
        </p:sp>
      </p:grpSp>
      <p:grpSp>
        <p:nvGrpSpPr>
          <p:cNvPr id="58" name="Group 57">
            <a:extLst>
              <a:ext uri="{FF2B5EF4-FFF2-40B4-BE49-F238E27FC236}">
                <a16:creationId xmlns:a16="http://schemas.microsoft.com/office/drawing/2014/main" id="{0C69A225-F909-7A27-ECE7-E87A990D97A5}"/>
              </a:ext>
            </a:extLst>
          </p:cNvPr>
          <p:cNvGrpSpPr/>
          <p:nvPr/>
        </p:nvGrpSpPr>
        <p:grpSpPr>
          <a:xfrm>
            <a:off x="4109869" y="2042849"/>
            <a:ext cx="778737" cy="856844"/>
            <a:chOff x="3447058" y="1428111"/>
            <a:chExt cx="904200" cy="994892"/>
          </a:xfrm>
        </p:grpSpPr>
        <p:sp>
          <p:nvSpPr>
            <p:cNvPr id="34" name="Flowchart: Connector 33">
              <a:extLst>
                <a:ext uri="{FF2B5EF4-FFF2-40B4-BE49-F238E27FC236}">
                  <a16:creationId xmlns:a16="http://schemas.microsoft.com/office/drawing/2014/main" id="{7C807961-C891-90CA-EE12-D9FAF251FA92}"/>
                </a:ext>
              </a:extLst>
            </p:cNvPr>
            <p:cNvSpPr/>
            <p:nvPr/>
          </p:nvSpPr>
          <p:spPr>
            <a:xfrm>
              <a:off x="3447058" y="1428111"/>
              <a:ext cx="904200" cy="994892"/>
            </a:xfrm>
            <a:prstGeom prst="flowChartConnector">
              <a:avLst/>
            </a:prstGeom>
            <a:solidFill>
              <a:schemeClr val="tx1">
                <a:lumMod val="75000"/>
                <a:lumOff val="25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ZA" sz="1600" dirty="0">
                <a:latin typeface="Tahoma" panose="020B0604030504040204" pitchFamily="34" charset="0"/>
                <a:ea typeface="Tahoma" panose="020B0604030504040204" pitchFamily="34" charset="0"/>
                <a:cs typeface="Tahoma" panose="020B0604030504040204" pitchFamily="34" charset="0"/>
              </a:endParaRPr>
            </a:p>
          </p:txBody>
        </p:sp>
        <p:sp>
          <p:nvSpPr>
            <p:cNvPr id="56" name="Flowchart: Connector 55">
              <a:extLst>
                <a:ext uri="{FF2B5EF4-FFF2-40B4-BE49-F238E27FC236}">
                  <a16:creationId xmlns:a16="http://schemas.microsoft.com/office/drawing/2014/main" id="{8F3069F0-1610-C37A-59C7-06739B1008F3}"/>
                </a:ext>
              </a:extLst>
            </p:cNvPr>
            <p:cNvSpPr/>
            <p:nvPr/>
          </p:nvSpPr>
          <p:spPr>
            <a:xfrm>
              <a:off x="3481229" y="1529319"/>
              <a:ext cx="791138" cy="795014"/>
            </a:xfrm>
            <a:prstGeom prst="flowChartConnector">
              <a:avLst/>
            </a:prstGeom>
            <a:solidFill>
              <a:schemeClr val="bg1"/>
            </a:solidFill>
            <a:ln>
              <a:solidFill>
                <a:schemeClr val="bg1"/>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ZA"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10</a:t>
              </a:r>
            </a:p>
          </p:txBody>
        </p:sp>
      </p:grpSp>
      <p:sp>
        <p:nvSpPr>
          <p:cNvPr id="66" name="Flowchart: Connector 65">
            <a:extLst>
              <a:ext uri="{FF2B5EF4-FFF2-40B4-BE49-F238E27FC236}">
                <a16:creationId xmlns:a16="http://schemas.microsoft.com/office/drawing/2014/main" id="{25A86AB0-C45C-7A9B-9412-33144C32A616}"/>
              </a:ext>
            </a:extLst>
          </p:cNvPr>
          <p:cNvSpPr/>
          <p:nvPr/>
        </p:nvSpPr>
        <p:spPr>
          <a:xfrm>
            <a:off x="8520568" y="5354363"/>
            <a:ext cx="749305" cy="856844"/>
          </a:xfrm>
          <a:prstGeom prst="flowChartConnector">
            <a:avLst/>
          </a:prstGeom>
          <a:solidFill>
            <a:schemeClr val="tx1">
              <a:lumMod val="75000"/>
              <a:lumOff val="25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ZA" dirty="0">
              <a:latin typeface="Tahoma" panose="020B0604030504040204" pitchFamily="34" charset="0"/>
              <a:ea typeface="Tahoma" panose="020B0604030504040204" pitchFamily="34" charset="0"/>
              <a:cs typeface="Tahoma" panose="020B0604030504040204" pitchFamily="34" charset="0"/>
            </a:endParaRPr>
          </a:p>
        </p:txBody>
      </p:sp>
      <p:sp>
        <p:nvSpPr>
          <p:cNvPr id="67" name="Flowchart: Connector 66">
            <a:extLst>
              <a:ext uri="{FF2B5EF4-FFF2-40B4-BE49-F238E27FC236}">
                <a16:creationId xmlns:a16="http://schemas.microsoft.com/office/drawing/2014/main" id="{A0041AD5-D695-E305-111F-2A63BD3E6D07}"/>
              </a:ext>
            </a:extLst>
          </p:cNvPr>
          <p:cNvSpPr/>
          <p:nvPr/>
        </p:nvSpPr>
        <p:spPr>
          <a:xfrm>
            <a:off x="8596164" y="5441528"/>
            <a:ext cx="605766" cy="684701"/>
          </a:xfrm>
          <a:prstGeom prst="flowChartConnector">
            <a:avLst/>
          </a:prstGeom>
          <a:solidFill>
            <a:schemeClr val="bg1"/>
          </a:solidFill>
          <a:ln>
            <a:solidFill>
              <a:schemeClr val="bg1"/>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ZA" sz="24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5</a:t>
            </a:r>
          </a:p>
        </p:txBody>
      </p:sp>
      <p:sp>
        <p:nvSpPr>
          <p:cNvPr id="69" name="Flowchart: Connector 68">
            <a:extLst>
              <a:ext uri="{FF2B5EF4-FFF2-40B4-BE49-F238E27FC236}">
                <a16:creationId xmlns:a16="http://schemas.microsoft.com/office/drawing/2014/main" id="{F07AB8C6-055A-D4D9-8E07-14DB70E5E538}"/>
              </a:ext>
            </a:extLst>
          </p:cNvPr>
          <p:cNvSpPr/>
          <p:nvPr/>
        </p:nvSpPr>
        <p:spPr>
          <a:xfrm>
            <a:off x="8591146" y="3885773"/>
            <a:ext cx="749305" cy="856844"/>
          </a:xfrm>
          <a:prstGeom prst="flowChartConnector">
            <a:avLst/>
          </a:prstGeom>
          <a:solidFill>
            <a:schemeClr val="accent6"/>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ZA" dirty="0">
              <a:latin typeface="Tahoma" panose="020B0604030504040204" pitchFamily="34" charset="0"/>
              <a:ea typeface="Tahoma" panose="020B0604030504040204" pitchFamily="34" charset="0"/>
              <a:cs typeface="Tahoma" panose="020B0604030504040204" pitchFamily="34" charset="0"/>
            </a:endParaRPr>
          </a:p>
        </p:txBody>
      </p:sp>
      <p:sp>
        <p:nvSpPr>
          <p:cNvPr id="70" name="Flowchart: Connector 69">
            <a:extLst>
              <a:ext uri="{FF2B5EF4-FFF2-40B4-BE49-F238E27FC236}">
                <a16:creationId xmlns:a16="http://schemas.microsoft.com/office/drawing/2014/main" id="{F69F32AC-9D3D-0F5E-F584-203F40364717}"/>
              </a:ext>
            </a:extLst>
          </p:cNvPr>
          <p:cNvSpPr/>
          <p:nvPr/>
        </p:nvSpPr>
        <p:spPr>
          <a:xfrm>
            <a:off x="8666741" y="3972938"/>
            <a:ext cx="605766" cy="684701"/>
          </a:xfrm>
          <a:prstGeom prst="flowChartConnector">
            <a:avLst/>
          </a:prstGeom>
          <a:solidFill>
            <a:schemeClr val="bg1"/>
          </a:solidFill>
          <a:ln>
            <a:solidFill>
              <a:schemeClr val="bg1"/>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ZA" sz="24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7</a:t>
            </a:r>
          </a:p>
        </p:txBody>
      </p:sp>
      <p:grpSp>
        <p:nvGrpSpPr>
          <p:cNvPr id="82" name="Group 81">
            <a:extLst>
              <a:ext uri="{FF2B5EF4-FFF2-40B4-BE49-F238E27FC236}">
                <a16:creationId xmlns:a16="http://schemas.microsoft.com/office/drawing/2014/main" id="{AED088EC-EC3C-7AEA-E8F1-F6B15F5295A2}"/>
              </a:ext>
            </a:extLst>
          </p:cNvPr>
          <p:cNvGrpSpPr/>
          <p:nvPr/>
        </p:nvGrpSpPr>
        <p:grpSpPr>
          <a:xfrm>
            <a:off x="3253634" y="3102467"/>
            <a:ext cx="749305" cy="856844"/>
            <a:chOff x="2744340" y="2190111"/>
            <a:chExt cx="870027" cy="994892"/>
          </a:xfrm>
        </p:grpSpPr>
        <p:sp>
          <p:nvSpPr>
            <p:cNvPr id="72" name="Flowchart: Connector 71">
              <a:extLst>
                <a:ext uri="{FF2B5EF4-FFF2-40B4-BE49-F238E27FC236}">
                  <a16:creationId xmlns:a16="http://schemas.microsoft.com/office/drawing/2014/main" id="{F08CF2AA-8466-22FB-432C-1E76EF8080DC}"/>
                </a:ext>
              </a:extLst>
            </p:cNvPr>
            <p:cNvSpPr/>
            <p:nvPr/>
          </p:nvSpPr>
          <p:spPr>
            <a:xfrm>
              <a:off x="2744340" y="2190111"/>
              <a:ext cx="870027" cy="994892"/>
            </a:xfrm>
            <a:prstGeom prst="flowChartConnector">
              <a:avLst/>
            </a:prstGeom>
            <a:solidFill>
              <a:srgbClr val="11997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ZA" dirty="0">
                <a:latin typeface="Tahoma" panose="020B0604030504040204" pitchFamily="34" charset="0"/>
                <a:ea typeface="Tahoma" panose="020B0604030504040204" pitchFamily="34" charset="0"/>
                <a:cs typeface="Tahoma" panose="020B0604030504040204" pitchFamily="34" charset="0"/>
              </a:endParaRPr>
            </a:p>
          </p:txBody>
        </p:sp>
        <p:sp>
          <p:nvSpPr>
            <p:cNvPr id="73" name="Flowchart: Connector 72">
              <a:extLst>
                <a:ext uri="{FF2B5EF4-FFF2-40B4-BE49-F238E27FC236}">
                  <a16:creationId xmlns:a16="http://schemas.microsoft.com/office/drawing/2014/main" id="{F413D49C-7224-25D6-BB69-DE66ABD60229}"/>
                </a:ext>
              </a:extLst>
            </p:cNvPr>
            <p:cNvSpPr/>
            <p:nvPr/>
          </p:nvSpPr>
          <p:spPr>
            <a:xfrm>
              <a:off x="2832115" y="2291319"/>
              <a:ext cx="703362" cy="795014"/>
            </a:xfrm>
            <a:prstGeom prst="flowChartConnector">
              <a:avLst/>
            </a:prstGeom>
            <a:solidFill>
              <a:schemeClr val="bg1"/>
            </a:solidFill>
            <a:ln>
              <a:solidFill>
                <a:schemeClr val="bg1"/>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ZA" sz="24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8</a:t>
              </a:r>
            </a:p>
          </p:txBody>
        </p:sp>
      </p:grpSp>
      <p:grpSp>
        <p:nvGrpSpPr>
          <p:cNvPr id="92" name="Group 91">
            <a:extLst>
              <a:ext uri="{FF2B5EF4-FFF2-40B4-BE49-F238E27FC236}">
                <a16:creationId xmlns:a16="http://schemas.microsoft.com/office/drawing/2014/main" id="{6C908412-FFF0-0550-3154-9E9D16B3BA41}"/>
              </a:ext>
            </a:extLst>
          </p:cNvPr>
          <p:cNvGrpSpPr/>
          <p:nvPr/>
        </p:nvGrpSpPr>
        <p:grpSpPr>
          <a:xfrm>
            <a:off x="3257120" y="4698095"/>
            <a:ext cx="749305" cy="856844"/>
            <a:chOff x="2748388" y="4042813"/>
            <a:chExt cx="870027" cy="994892"/>
          </a:xfrm>
        </p:grpSpPr>
        <p:sp>
          <p:nvSpPr>
            <p:cNvPr id="75" name="Flowchart: Connector 74">
              <a:extLst>
                <a:ext uri="{FF2B5EF4-FFF2-40B4-BE49-F238E27FC236}">
                  <a16:creationId xmlns:a16="http://schemas.microsoft.com/office/drawing/2014/main" id="{9AF7834B-C082-AE50-8C96-1C367E765B2B}"/>
                </a:ext>
              </a:extLst>
            </p:cNvPr>
            <p:cNvSpPr/>
            <p:nvPr/>
          </p:nvSpPr>
          <p:spPr>
            <a:xfrm>
              <a:off x="2748388" y="4042813"/>
              <a:ext cx="870027" cy="994892"/>
            </a:xfrm>
            <a:prstGeom prst="flowChartConnector">
              <a:avLst/>
            </a:prstGeom>
            <a:solidFill>
              <a:srgbClr val="00797C"/>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ZA" dirty="0">
                <a:latin typeface="Tahoma" panose="020B0604030504040204" pitchFamily="34" charset="0"/>
                <a:ea typeface="Tahoma" panose="020B0604030504040204" pitchFamily="34" charset="0"/>
                <a:cs typeface="Tahoma" panose="020B0604030504040204" pitchFamily="34" charset="0"/>
              </a:endParaRPr>
            </a:p>
          </p:txBody>
        </p:sp>
        <p:sp>
          <p:nvSpPr>
            <p:cNvPr id="76" name="Flowchart: Connector 75">
              <a:extLst>
                <a:ext uri="{FF2B5EF4-FFF2-40B4-BE49-F238E27FC236}">
                  <a16:creationId xmlns:a16="http://schemas.microsoft.com/office/drawing/2014/main" id="{A90F8625-7D2E-74AB-0554-F02F07C5D37D}"/>
                </a:ext>
              </a:extLst>
            </p:cNvPr>
            <p:cNvSpPr/>
            <p:nvPr/>
          </p:nvSpPr>
          <p:spPr>
            <a:xfrm>
              <a:off x="2836163" y="4144021"/>
              <a:ext cx="703362" cy="795014"/>
            </a:xfrm>
            <a:prstGeom prst="flowChartConnector">
              <a:avLst/>
            </a:prstGeom>
            <a:solidFill>
              <a:schemeClr val="bg1"/>
            </a:solidFill>
            <a:ln>
              <a:solidFill>
                <a:schemeClr val="bg1"/>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ZA" sz="24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6</a:t>
              </a:r>
            </a:p>
          </p:txBody>
        </p:sp>
      </p:grpSp>
      <p:grpSp>
        <p:nvGrpSpPr>
          <p:cNvPr id="80" name="Group 79">
            <a:extLst>
              <a:ext uri="{FF2B5EF4-FFF2-40B4-BE49-F238E27FC236}">
                <a16:creationId xmlns:a16="http://schemas.microsoft.com/office/drawing/2014/main" id="{2EC0D01B-F628-172B-8DEF-F835380AD694}"/>
              </a:ext>
            </a:extLst>
          </p:cNvPr>
          <p:cNvGrpSpPr/>
          <p:nvPr/>
        </p:nvGrpSpPr>
        <p:grpSpPr>
          <a:xfrm>
            <a:off x="8591146" y="2279458"/>
            <a:ext cx="749305" cy="856844"/>
            <a:chOff x="8941786" y="1234506"/>
            <a:chExt cx="870027" cy="994892"/>
          </a:xfrm>
        </p:grpSpPr>
        <p:sp>
          <p:nvSpPr>
            <p:cNvPr id="78" name="Flowchart: Connector 77">
              <a:extLst>
                <a:ext uri="{FF2B5EF4-FFF2-40B4-BE49-F238E27FC236}">
                  <a16:creationId xmlns:a16="http://schemas.microsoft.com/office/drawing/2014/main" id="{B265F41B-6520-38B7-0515-88928AFA72F9}"/>
                </a:ext>
              </a:extLst>
            </p:cNvPr>
            <p:cNvSpPr/>
            <p:nvPr/>
          </p:nvSpPr>
          <p:spPr>
            <a:xfrm>
              <a:off x="8941786" y="1234506"/>
              <a:ext cx="870027" cy="994892"/>
            </a:xfrm>
            <a:prstGeom prst="flowChartConnector">
              <a:avLst/>
            </a:prstGeom>
            <a:solidFill>
              <a:srgbClr val="0498CA"/>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ZA" dirty="0">
                <a:latin typeface="Tahoma" panose="020B0604030504040204" pitchFamily="34" charset="0"/>
                <a:ea typeface="Tahoma" panose="020B0604030504040204" pitchFamily="34" charset="0"/>
                <a:cs typeface="Tahoma" panose="020B0604030504040204" pitchFamily="34" charset="0"/>
              </a:endParaRPr>
            </a:p>
          </p:txBody>
        </p:sp>
        <p:sp>
          <p:nvSpPr>
            <p:cNvPr id="79" name="Flowchart: Connector 78">
              <a:extLst>
                <a:ext uri="{FF2B5EF4-FFF2-40B4-BE49-F238E27FC236}">
                  <a16:creationId xmlns:a16="http://schemas.microsoft.com/office/drawing/2014/main" id="{3C5D3FD5-FDC8-BE6F-29AB-4DAF1611C2B7}"/>
                </a:ext>
              </a:extLst>
            </p:cNvPr>
            <p:cNvSpPr/>
            <p:nvPr/>
          </p:nvSpPr>
          <p:spPr>
            <a:xfrm>
              <a:off x="9029561" y="1335714"/>
              <a:ext cx="703362" cy="795014"/>
            </a:xfrm>
            <a:prstGeom prst="flowChartConnector">
              <a:avLst/>
            </a:prstGeom>
            <a:solidFill>
              <a:schemeClr val="bg1"/>
            </a:solidFill>
            <a:ln>
              <a:solidFill>
                <a:schemeClr val="bg1"/>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ZA" sz="24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9</a:t>
              </a:r>
            </a:p>
          </p:txBody>
        </p:sp>
      </p:grpSp>
      <p:grpSp>
        <p:nvGrpSpPr>
          <p:cNvPr id="83" name="Group 82">
            <a:extLst>
              <a:ext uri="{FF2B5EF4-FFF2-40B4-BE49-F238E27FC236}">
                <a16:creationId xmlns:a16="http://schemas.microsoft.com/office/drawing/2014/main" id="{CECE578A-EA53-3E0B-FA65-88FD0C251D2D}"/>
              </a:ext>
            </a:extLst>
          </p:cNvPr>
          <p:cNvGrpSpPr/>
          <p:nvPr/>
        </p:nvGrpSpPr>
        <p:grpSpPr>
          <a:xfrm>
            <a:off x="3846437" y="6553960"/>
            <a:ext cx="1441328" cy="83206"/>
            <a:chOff x="2644457" y="1793420"/>
            <a:chExt cx="1673543" cy="96612"/>
          </a:xfrm>
        </p:grpSpPr>
        <p:cxnSp>
          <p:nvCxnSpPr>
            <p:cNvPr id="84" name="Straight Connector 83">
              <a:extLst>
                <a:ext uri="{FF2B5EF4-FFF2-40B4-BE49-F238E27FC236}">
                  <a16:creationId xmlns:a16="http://schemas.microsoft.com/office/drawing/2014/main" id="{67A4A8AA-4B05-0BD3-AD68-FC841F7DB1EB}"/>
                </a:ext>
              </a:extLst>
            </p:cNvPr>
            <p:cNvCxnSpPr>
              <a:cxnSpLocks/>
            </p:cNvCxnSpPr>
            <p:nvPr/>
          </p:nvCxnSpPr>
          <p:spPr>
            <a:xfrm flipH="1">
              <a:off x="2743200" y="1841725"/>
              <a:ext cx="1574800" cy="0"/>
            </a:xfrm>
            <a:prstGeom prst="line">
              <a:avLst/>
            </a:prstGeom>
          </p:spPr>
          <p:style>
            <a:lnRef idx="1">
              <a:schemeClr val="dk1"/>
            </a:lnRef>
            <a:fillRef idx="0">
              <a:schemeClr val="dk1"/>
            </a:fillRef>
            <a:effectRef idx="0">
              <a:schemeClr val="dk1"/>
            </a:effectRef>
            <a:fontRef idx="minor">
              <a:schemeClr val="tx1"/>
            </a:fontRef>
          </p:style>
        </p:cxnSp>
        <p:sp>
          <p:nvSpPr>
            <p:cNvPr id="85" name="Flowchart: Connector 84">
              <a:extLst>
                <a:ext uri="{FF2B5EF4-FFF2-40B4-BE49-F238E27FC236}">
                  <a16:creationId xmlns:a16="http://schemas.microsoft.com/office/drawing/2014/main" id="{12BBA2E9-2DDB-C844-319B-4943777DC91D}"/>
                </a:ext>
              </a:extLst>
            </p:cNvPr>
            <p:cNvSpPr/>
            <p:nvPr/>
          </p:nvSpPr>
          <p:spPr>
            <a:xfrm>
              <a:off x="2644457" y="1793420"/>
              <a:ext cx="98743" cy="96612"/>
            </a:xfrm>
            <a:prstGeom prst="flowChartConnector">
              <a:avLst/>
            </a:prstGeom>
            <a:solidFill>
              <a:schemeClr val="tx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ZA" dirty="0">
                <a:latin typeface="Tahoma" panose="020B0604030504040204" pitchFamily="34" charset="0"/>
                <a:ea typeface="Tahoma" panose="020B0604030504040204" pitchFamily="34" charset="0"/>
                <a:cs typeface="Tahoma" panose="020B0604030504040204" pitchFamily="34" charset="0"/>
              </a:endParaRPr>
            </a:p>
          </p:txBody>
        </p:sp>
      </p:grpSp>
      <p:cxnSp>
        <p:nvCxnSpPr>
          <p:cNvPr id="86" name="Straight Connector 85">
            <a:extLst>
              <a:ext uri="{FF2B5EF4-FFF2-40B4-BE49-F238E27FC236}">
                <a16:creationId xmlns:a16="http://schemas.microsoft.com/office/drawing/2014/main" id="{4699E21A-18D5-A10B-3576-C943440233D4}"/>
              </a:ext>
            </a:extLst>
          </p:cNvPr>
          <p:cNvCxnSpPr>
            <a:cxnSpLocks/>
          </p:cNvCxnSpPr>
          <p:nvPr/>
        </p:nvCxnSpPr>
        <p:spPr>
          <a:xfrm flipH="1">
            <a:off x="7323650" y="7355035"/>
            <a:ext cx="1700690" cy="0"/>
          </a:xfrm>
          <a:prstGeom prst="line">
            <a:avLst/>
          </a:prstGeom>
        </p:spPr>
        <p:style>
          <a:lnRef idx="1">
            <a:schemeClr val="dk1"/>
          </a:lnRef>
          <a:fillRef idx="0">
            <a:schemeClr val="dk1"/>
          </a:fillRef>
          <a:effectRef idx="0">
            <a:schemeClr val="dk1"/>
          </a:effectRef>
          <a:fontRef idx="minor">
            <a:schemeClr val="tx1"/>
          </a:fontRef>
        </p:style>
      </p:cxnSp>
      <p:grpSp>
        <p:nvGrpSpPr>
          <p:cNvPr id="87" name="Group 86">
            <a:extLst>
              <a:ext uri="{FF2B5EF4-FFF2-40B4-BE49-F238E27FC236}">
                <a16:creationId xmlns:a16="http://schemas.microsoft.com/office/drawing/2014/main" id="{DD2C669B-C13D-4553-C09F-959325025765}"/>
              </a:ext>
            </a:extLst>
          </p:cNvPr>
          <p:cNvGrpSpPr/>
          <p:nvPr/>
        </p:nvGrpSpPr>
        <p:grpSpPr>
          <a:xfrm>
            <a:off x="3857716" y="8063173"/>
            <a:ext cx="1441328" cy="83206"/>
            <a:chOff x="2644457" y="1793420"/>
            <a:chExt cx="1673543" cy="96612"/>
          </a:xfrm>
        </p:grpSpPr>
        <p:cxnSp>
          <p:nvCxnSpPr>
            <p:cNvPr id="88" name="Straight Connector 87">
              <a:extLst>
                <a:ext uri="{FF2B5EF4-FFF2-40B4-BE49-F238E27FC236}">
                  <a16:creationId xmlns:a16="http://schemas.microsoft.com/office/drawing/2014/main" id="{71ECA087-B2DF-3F9C-C9F3-0345CB3BE875}"/>
                </a:ext>
              </a:extLst>
            </p:cNvPr>
            <p:cNvCxnSpPr>
              <a:cxnSpLocks/>
            </p:cNvCxnSpPr>
            <p:nvPr/>
          </p:nvCxnSpPr>
          <p:spPr>
            <a:xfrm flipH="1">
              <a:off x="2743200" y="1841725"/>
              <a:ext cx="1574800" cy="0"/>
            </a:xfrm>
            <a:prstGeom prst="line">
              <a:avLst/>
            </a:prstGeom>
          </p:spPr>
          <p:style>
            <a:lnRef idx="1">
              <a:schemeClr val="dk1"/>
            </a:lnRef>
            <a:fillRef idx="0">
              <a:schemeClr val="dk1"/>
            </a:fillRef>
            <a:effectRef idx="0">
              <a:schemeClr val="dk1"/>
            </a:effectRef>
            <a:fontRef idx="minor">
              <a:schemeClr val="tx1"/>
            </a:fontRef>
          </p:style>
        </p:cxnSp>
        <p:sp>
          <p:nvSpPr>
            <p:cNvPr id="89" name="Flowchart: Connector 88">
              <a:extLst>
                <a:ext uri="{FF2B5EF4-FFF2-40B4-BE49-F238E27FC236}">
                  <a16:creationId xmlns:a16="http://schemas.microsoft.com/office/drawing/2014/main" id="{8CE33476-DD1C-5654-410B-33E88DFB249A}"/>
                </a:ext>
              </a:extLst>
            </p:cNvPr>
            <p:cNvSpPr/>
            <p:nvPr/>
          </p:nvSpPr>
          <p:spPr>
            <a:xfrm>
              <a:off x="2644457" y="1793420"/>
              <a:ext cx="98743" cy="96612"/>
            </a:xfrm>
            <a:prstGeom prst="flowChartConnector">
              <a:avLst/>
            </a:prstGeom>
            <a:solidFill>
              <a:schemeClr val="tx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ZA" dirty="0">
                <a:latin typeface="Tahoma" panose="020B0604030504040204" pitchFamily="34" charset="0"/>
                <a:ea typeface="Tahoma" panose="020B0604030504040204" pitchFamily="34" charset="0"/>
                <a:cs typeface="Tahoma" panose="020B0604030504040204" pitchFamily="34" charset="0"/>
              </a:endParaRPr>
            </a:p>
          </p:txBody>
        </p:sp>
      </p:grpSp>
      <p:cxnSp>
        <p:nvCxnSpPr>
          <p:cNvPr id="90" name="Straight Connector 89">
            <a:extLst>
              <a:ext uri="{FF2B5EF4-FFF2-40B4-BE49-F238E27FC236}">
                <a16:creationId xmlns:a16="http://schemas.microsoft.com/office/drawing/2014/main" id="{B1C58FE0-6E9D-7A44-306A-2154AEB12D81}"/>
              </a:ext>
            </a:extLst>
          </p:cNvPr>
          <p:cNvCxnSpPr>
            <a:cxnSpLocks/>
          </p:cNvCxnSpPr>
          <p:nvPr/>
        </p:nvCxnSpPr>
        <p:spPr>
          <a:xfrm flipH="1">
            <a:off x="7289588" y="8700233"/>
            <a:ext cx="1700690" cy="0"/>
          </a:xfrm>
          <a:prstGeom prst="line">
            <a:avLst/>
          </a:prstGeom>
        </p:spPr>
        <p:style>
          <a:lnRef idx="1">
            <a:schemeClr val="dk1"/>
          </a:lnRef>
          <a:fillRef idx="0">
            <a:schemeClr val="dk1"/>
          </a:fillRef>
          <a:effectRef idx="0">
            <a:schemeClr val="dk1"/>
          </a:effectRef>
          <a:fontRef idx="minor">
            <a:schemeClr val="tx1"/>
          </a:fontRef>
        </p:style>
      </p:cxnSp>
      <p:grpSp>
        <p:nvGrpSpPr>
          <p:cNvPr id="99" name="Group 98">
            <a:extLst>
              <a:ext uri="{FF2B5EF4-FFF2-40B4-BE49-F238E27FC236}">
                <a16:creationId xmlns:a16="http://schemas.microsoft.com/office/drawing/2014/main" id="{6D7FDFCA-B141-5A58-4E7D-5A0FB9B2DA60}"/>
              </a:ext>
            </a:extLst>
          </p:cNvPr>
          <p:cNvGrpSpPr/>
          <p:nvPr/>
        </p:nvGrpSpPr>
        <p:grpSpPr>
          <a:xfrm>
            <a:off x="3253634" y="6171653"/>
            <a:ext cx="749305" cy="856844"/>
            <a:chOff x="2744340" y="5753778"/>
            <a:chExt cx="870027" cy="994892"/>
          </a:xfrm>
        </p:grpSpPr>
        <p:sp>
          <p:nvSpPr>
            <p:cNvPr id="94" name="Flowchart: Connector 93">
              <a:extLst>
                <a:ext uri="{FF2B5EF4-FFF2-40B4-BE49-F238E27FC236}">
                  <a16:creationId xmlns:a16="http://schemas.microsoft.com/office/drawing/2014/main" id="{4F6C5B32-E24C-5268-F226-D5BC7AF39F78}"/>
                </a:ext>
              </a:extLst>
            </p:cNvPr>
            <p:cNvSpPr/>
            <p:nvPr/>
          </p:nvSpPr>
          <p:spPr>
            <a:xfrm>
              <a:off x="2744340" y="5753778"/>
              <a:ext cx="870027" cy="994892"/>
            </a:xfrm>
            <a:prstGeom prst="flowChartConnector">
              <a:avLst/>
            </a:prstGeom>
            <a:solidFill>
              <a:srgbClr val="0498CA"/>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ZA" dirty="0">
                <a:latin typeface="Tahoma" panose="020B0604030504040204" pitchFamily="34" charset="0"/>
                <a:ea typeface="Tahoma" panose="020B0604030504040204" pitchFamily="34" charset="0"/>
                <a:cs typeface="Tahoma" panose="020B0604030504040204" pitchFamily="34" charset="0"/>
              </a:endParaRPr>
            </a:p>
          </p:txBody>
        </p:sp>
        <p:sp>
          <p:nvSpPr>
            <p:cNvPr id="95" name="Flowchart: Connector 94">
              <a:extLst>
                <a:ext uri="{FF2B5EF4-FFF2-40B4-BE49-F238E27FC236}">
                  <a16:creationId xmlns:a16="http://schemas.microsoft.com/office/drawing/2014/main" id="{F52F9350-3789-C887-DAFC-AE494C032CA6}"/>
                </a:ext>
              </a:extLst>
            </p:cNvPr>
            <p:cNvSpPr/>
            <p:nvPr/>
          </p:nvSpPr>
          <p:spPr>
            <a:xfrm>
              <a:off x="2832115" y="5854986"/>
              <a:ext cx="703362" cy="795014"/>
            </a:xfrm>
            <a:prstGeom prst="flowChartConnector">
              <a:avLst/>
            </a:prstGeom>
            <a:solidFill>
              <a:schemeClr val="bg1"/>
            </a:solidFill>
            <a:ln>
              <a:solidFill>
                <a:schemeClr val="bg1"/>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ZA" sz="24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4</a:t>
              </a:r>
            </a:p>
          </p:txBody>
        </p:sp>
      </p:grpSp>
      <p:sp>
        <p:nvSpPr>
          <p:cNvPr id="97" name="Flowchart: Connector 96">
            <a:extLst>
              <a:ext uri="{FF2B5EF4-FFF2-40B4-BE49-F238E27FC236}">
                <a16:creationId xmlns:a16="http://schemas.microsoft.com/office/drawing/2014/main" id="{08383621-0ECD-419F-14F9-A3D71EA2D909}"/>
              </a:ext>
            </a:extLst>
          </p:cNvPr>
          <p:cNvSpPr/>
          <p:nvPr/>
        </p:nvSpPr>
        <p:spPr>
          <a:xfrm>
            <a:off x="3250897" y="7677789"/>
            <a:ext cx="749305" cy="856844"/>
          </a:xfrm>
          <a:prstGeom prst="flowChartConnector">
            <a:avLst/>
          </a:prstGeom>
          <a:solidFill>
            <a:schemeClr val="accent6"/>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ZA" dirty="0">
              <a:latin typeface="Tahoma" panose="020B0604030504040204" pitchFamily="34" charset="0"/>
              <a:ea typeface="Tahoma" panose="020B0604030504040204" pitchFamily="34" charset="0"/>
              <a:cs typeface="Tahoma" panose="020B0604030504040204" pitchFamily="34" charset="0"/>
            </a:endParaRPr>
          </a:p>
        </p:txBody>
      </p:sp>
      <p:sp>
        <p:nvSpPr>
          <p:cNvPr id="98" name="Flowchart: Connector 97">
            <a:extLst>
              <a:ext uri="{FF2B5EF4-FFF2-40B4-BE49-F238E27FC236}">
                <a16:creationId xmlns:a16="http://schemas.microsoft.com/office/drawing/2014/main" id="{FEA76F36-72A0-B157-59BF-5BCABB00A3D5}"/>
              </a:ext>
            </a:extLst>
          </p:cNvPr>
          <p:cNvSpPr/>
          <p:nvPr/>
        </p:nvSpPr>
        <p:spPr>
          <a:xfrm>
            <a:off x="3326493" y="7764954"/>
            <a:ext cx="605766" cy="684701"/>
          </a:xfrm>
          <a:prstGeom prst="flowChartConnector">
            <a:avLst/>
          </a:prstGeom>
          <a:solidFill>
            <a:schemeClr val="bg1"/>
          </a:solidFill>
          <a:ln>
            <a:solidFill>
              <a:schemeClr val="bg1"/>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ZA" sz="24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2</a:t>
            </a:r>
          </a:p>
        </p:txBody>
      </p:sp>
      <p:sp>
        <p:nvSpPr>
          <p:cNvPr id="63" name="Flowchart: Connector 62">
            <a:extLst>
              <a:ext uri="{FF2B5EF4-FFF2-40B4-BE49-F238E27FC236}">
                <a16:creationId xmlns:a16="http://schemas.microsoft.com/office/drawing/2014/main" id="{C4FCC518-2822-82D7-592A-D0C94AB7BF40}"/>
              </a:ext>
            </a:extLst>
          </p:cNvPr>
          <p:cNvSpPr/>
          <p:nvPr/>
        </p:nvSpPr>
        <p:spPr>
          <a:xfrm>
            <a:off x="8520558" y="6900295"/>
            <a:ext cx="749305" cy="856844"/>
          </a:xfrm>
          <a:prstGeom prst="flowChartConnector">
            <a:avLst/>
          </a:prstGeom>
          <a:solidFill>
            <a:srgbClr val="11997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ZA" dirty="0">
              <a:latin typeface="Tahoma" panose="020B0604030504040204" pitchFamily="34" charset="0"/>
              <a:ea typeface="Tahoma" panose="020B0604030504040204" pitchFamily="34" charset="0"/>
              <a:cs typeface="Tahoma" panose="020B0604030504040204" pitchFamily="34" charset="0"/>
            </a:endParaRPr>
          </a:p>
        </p:txBody>
      </p:sp>
      <p:sp>
        <p:nvSpPr>
          <p:cNvPr id="64" name="Flowchart: Connector 63">
            <a:extLst>
              <a:ext uri="{FF2B5EF4-FFF2-40B4-BE49-F238E27FC236}">
                <a16:creationId xmlns:a16="http://schemas.microsoft.com/office/drawing/2014/main" id="{4F146645-3F0B-B046-70BF-303F8959C000}"/>
              </a:ext>
            </a:extLst>
          </p:cNvPr>
          <p:cNvSpPr/>
          <p:nvPr/>
        </p:nvSpPr>
        <p:spPr>
          <a:xfrm>
            <a:off x="8596154" y="6987460"/>
            <a:ext cx="605766" cy="684701"/>
          </a:xfrm>
          <a:prstGeom prst="flowChartConnector">
            <a:avLst/>
          </a:prstGeom>
          <a:solidFill>
            <a:schemeClr val="bg1"/>
          </a:solidFill>
          <a:ln>
            <a:solidFill>
              <a:schemeClr val="bg1"/>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ZA" sz="24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3</a:t>
            </a:r>
          </a:p>
        </p:txBody>
      </p:sp>
      <p:grpSp>
        <p:nvGrpSpPr>
          <p:cNvPr id="59" name="Group 58">
            <a:extLst>
              <a:ext uri="{FF2B5EF4-FFF2-40B4-BE49-F238E27FC236}">
                <a16:creationId xmlns:a16="http://schemas.microsoft.com/office/drawing/2014/main" id="{AFD3D0EC-0CAD-A55D-1B92-487754CDB412}"/>
              </a:ext>
            </a:extLst>
          </p:cNvPr>
          <p:cNvGrpSpPr/>
          <p:nvPr/>
        </p:nvGrpSpPr>
        <p:grpSpPr>
          <a:xfrm>
            <a:off x="8523202" y="8271811"/>
            <a:ext cx="749305" cy="856844"/>
            <a:chOff x="3481229" y="1428111"/>
            <a:chExt cx="870027" cy="994892"/>
          </a:xfrm>
        </p:grpSpPr>
        <p:sp>
          <p:nvSpPr>
            <p:cNvPr id="60" name="Flowchart: Connector 59">
              <a:extLst>
                <a:ext uri="{FF2B5EF4-FFF2-40B4-BE49-F238E27FC236}">
                  <a16:creationId xmlns:a16="http://schemas.microsoft.com/office/drawing/2014/main" id="{34CFF9EC-F7A2-22AB-5265-D719D6215E3A}"/>
                </a:ext>
              </a:extLst>
            </p:cNvPr>
            <p:cNvSpPr/>
            <p:nvPr/>
          </p:nvSpPr>
          <p:spPr>
            <a:xfrm>
              <a:off x="3481229" y="1428111"/>
              <a:ext cx="870027" cy="994892"/>
            </a:xfrm>
            <a:prstGeom prst="flowChartConnector">
              <a:avLst/>
            </a:prstGeom>
            <a:solidFill>
              <a:schemeClr val="tx1">
                <a:lumMod val="75000"/>
                <a:lumOff val="25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ZA" dirty="0">
                <a:latin typeface="Tahoma" panose="020B0604030504040204" pitchFamily="34" charset="0"/>
                <a:ea typeface="Tahoma" panose="020B0604030504040204" pitchFamily="34" charset="0"/>
                <a:cs typeface="Tahoma" panose="020B0604030504040204" pitchFamily="34" charset="0"/>
              </a:endParaRPr>
            </a:p>
          </p:txBody>
        </p:sp>
        <p:sp>
          <p:nvSpPr>
            <p:cNvPr id="61" name="Flowchart: Connector 60">
              <a:extLst>
                <a:ext uri="{FF2B5EF4-FFF2-40B4-BE49-F238E27FC236}">
                  <a16:creationId xmlns:a16="http://schemas.microsoft.com/office/drawing/2014/main" id="{71EF5918-4748-4319-6CEA-337D99305A64}"/>
                </a:ext>
              </a:extLst>
            </p:cNvPr>
            <p:cNvSpPr/>
            <p:nvPr/>
          </p:nvSpPr>
          <p:spPr>
            <a:xfrm>
              <a:off x="3569004" y="1529319"/>
              <a:ext cx="703362" cy="795014"/>
            </a:xfrm>
            <a:prstGeom prst="flowChartConnector">
              <a:avLst/>
            </a:prstGeom>
            <a:solidFill>
              <a:schemeClr val="bg1"/>
            </a:solidFill>
            <a:ln>
              <a:solidFill>
                <a:schemeClr val="bg1"/>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ZA" sz="24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1</a:t>
              </a:r>
            </a:p>
          </p:txBody>
        </p:sp>
      </p:grpSp>
      <p:sp>
        <p:nvSpPr>
          <p:cNvPr id="101" name="TextBox 100">
            <a:extLst>
              <a:ext uri="{FF2B5EF4-FFF2-40B4-BE49-F238E27FC236}">
                <a16:creationId xmlns:a16="http://schemas.microsoft.com/office/drawing/2014/main" id="{F80A8A19-FC51-4A55-E28B-112ACF628B39}"/>
              </a:ext>
            </a:extLst>
          </p:cNvPr>
          <p:cNvSpPr txBox="1"/>
          <p:nvPr/>
        </p:nvSpPr>
        <p:spPr>
          <a:xfrm>
            <a:off x="9348103" y="8534632"/>
            <a:ext cx="2707459" cy="369332"/>
          </a:xfrm>
          <a:prstGeom prst="rect">
            <a:avLst/>
          </a:prstGeom>
          <a:noFill/>
        </p:spPr>
        <p:txBody>
          <a:bodyPr wrap="square" rtlCol="0">
            <a:spAutoFit/>
          </a:bodyPr>
          <a:lstStyle/>
          <a:p>
            <a:r>
              <a:rPr lang="en-ZA" b="1" dirty="0">
                <a:latin typeface="Tahoma" panose="020B0604030504040204" pitchFamily="34" charset="0"/>
                <a:ea typeface="Tahoma" panose="020B0604030504040204" pitchFamily="34" charset="0"/>
                <a:cs typeface="Tahoma" panose="020B0604030504040204" pitchFamily="34" charset="0"/>
              </a:rPr>
              <a:t>General</a:t>
            </a:r>
            <a:r>
              <a:rPr lang="en-ZA" dirty="0">
                <a:latin typeface="Tahoma" panose="020B0604030504040204" pitchFamily="34" charset="0"/>
                <a:ea typeface="Tahoma" panose="020B0604030504040204" pitchFamily="34" charset="0"/>
                <a:cs typeface="Tahoma" panose="020B0604030504040204" pitchFamily="34" charset="0"/>
              </a:rPr>
              <a:t> Certificate</a:t>
            </a:r>
          </a:p>
        </p:txBody>
      </p:sp>
      <p:sp>
        <p:nvSpPr>
          <p:cNvPr id="102" name="TextBox 101">
            <a:extLst>
              <a:ext uri="{FF2B5EF4-FFF2-40B4-BE49-F238E27FC236}">
                <a16:creationId xmlns:a16="http://schemas.microsoft.com/office/drawing/2014/main" id="{8124A28D-70F5-CFE4-8E38-CFD75D11D98B}"/>
              </a:ext>
            </a:extLst>
          </p:cNvPr>
          <p:cNvSpPr txBox="1"/>
          <p:nvPr/>
        </p:nvSpPr>
        <p:spPr>
          <a:xfrm>
            <a:off x="9330740" y="7136171"/>
            <a:ext cx="3087298" cy="369332"/>
          </a:xfrm>
          <a:prstGeom prst="rect">
            <a:avLst/>
          </a:prstGeom>
          <a:noFill/>
        </p:spPr>
        <p:txBody>
          <a:bodyPr wrap="square" rtlCol="0">
            <a:spAutoFit/>
          </a:bodyPr>
          <a:lstStyle/>
          <a:p>
            <a:r>
              <a:rPr lang="en-ZA" b="1" dirty="0">
                <a:latin typeface="Tahoma" panose="020B0604030504040204" pitchFamily="34" charset="0"/>
                <a:ea typeface="Tahoma" panose="020B0604030504040204" pitchFamily="34" charset="0"/>
                <a:cs typeface="Tahoma" panose="020B0604030504040204" pitchFamily="34" charset="0"/>
              </a:rPr>
              <a:t>Intermediate</a:t>
            </a:r>
            <a:r>
              <a:rPr lang="en-ZA" dirty="0">
                <a:latin typeface="Tahoma" panose="020B0604030504040204" pitchFamily="34" charset="0"/>
                <a:ea typeface="Tahoma" panose="020B0604030504040204" pitchFamily="34" charset="0"/>
                <a:cs typeface="Tahoma" panose="020B0604030504040204" pitchFamily="34" charset="0"/>
              </a:rPr>
              <a:t> Certificate</a:t>
            </a:r>
          </a:p>
        </p:txBody>
      </p:sp>
      <p:sp>
        <p:nvSpPr>
          <p:cNvPr id="103" name="TextBox 102">
            <a:extLst>
              <a:ext uri="{FF2B5EF4-FFF2-40B4-BE49-F238E27FC236}">
                <a16:creationId xmlns:a16="http://schemas.microsoft.com/office/drawing/2014/main" id="{B5F1D053-6B76-366B-7F86-F430385E8417}"/>
              </a:ext>
            </a:extLst>
          </p:cNvPr>
          <p:cNvSpPr txBox="1"/>
          <p:nvPr/>
        </p:nvSpPr>
        <p:spPr>
          <a:xfrm>
            <a:off x="393732" y="7891843"/>
            <a:ext cx="2707459" cy="369332"/>
          </a:xfrm>
          <a:prstGeom prst="rect">
            <a:avLst/>
          </a:prstGeom>
          <a:noFill/>
        </p:spPr>
        <p:txBody>
          <a:bodyPr wrap="square" rtlCol="0">
            <a:spAutoFit/>
          </a:bodyPr>
          <a:lstStyle/>
          <a:p>
            <a:pPr algn="r"/>
            <a:r>
              <a:rPr lang="en-ZA" b="1" dirty="0">
                <a:latin typeface="Tahoma" panose="020B0604030504040204" pitchFamily="34" charset="0"/>
                <a:ea typeface="Tahoma" panose="020B0604030504040204" pitchFamily="34" charset="0"/>
                <a:cs typeface="Tahoma" panose="020B0604030504040204" pitchFamily="34" charset="0"/>
              </a:rPr>
              <a:t>Elementary </a:t>
            </a:r>
            <a:r>
              <a:rPr lang="en-ZA" dirty="0">
                <a:latin typeface="Tahoma" panose="020B0604030504040204" pitchFamily="34" charset="0"/>
                <a:ea typeface="Tahoma" panose="020B0604030504040204" pitchFamily="34" charset="0"/>
                <a:cs typeface="Tahoma" panose="020B0604030504040204" pitchFamily="34" charset="0"/>
              </a:rPr>
              <a:t>Certificate</a:t>
            </a:r>
          </a:p>
        </p:txBody>
      </p:sp>
      <p:sp>
        <p:nvSpPr>
          <p:cNvPr id="104" name="TextBox 103">
            <a:extLst>
              <a:ext uri="{FF2B5EF4-FFF2-40B4-BE49-F238E27FC236}">
                <a16:creationId xmlns:a16="http://schemas.microsoft.com/office/drawing/2014/main" id="{0614DA98-0FBB-C395-7B1D-E23F3674997C}"/>
              </a:ext>
            </a:extLst>
          </p:cNvPr>
          <p:cNvSpPr txBox="1"/>
          <p:nvPr/>
        </p:nvSpPr>
        <p:spPr>
          <a:xfrm>
            <a:off x="9340451" y="5582963"/>
            <a:ext cx="2707459" cy="369332"/>
          </a:xfrm>
          <a:prstGeom prst="rect">
            <a:avLst/>
          </a:prstGeom>
          <a:noFill/>
        </p:spPr>
        <p:txBody>
          <a:bodyPr wrap="square" rtlCol="0">
            <a:spAutoFit/>
          </a:bodyPr>
          <a:lstStyle/>
          <a:p>
            <a:r>
              <a:rPr lang="en-ZA" dirty="0">
                <a:latin typeface="Tahoma" panose="020B0604030504040204" pitchFamily="34" charset="0"/>
                <a:ea typeface="Tahoma" panose="020B0604030504040204" pitchFamily="34" charset="0"/>
                <a:cs typeface="Tahoma" panose="020B0604030504040204" pitchFamily="34" charset="0"/>
              </a:rPr>
              <a:t>Higher Certificate</a:t>
            </a:r>
          </a:p>
        </p:txBody>
      </p:sp>
      <p:sp>
        <p:nvSpPr>
          <p:cNvPr id="105" name="TextBox 104">
            <a:extLst>
              <a:ext uri="{FF2B5EF4-FFF2-40B4-BE49-F238E27FC236}">
                <a16:creationId xmlns:a16="http://schemas.microsoft.com/office/drawing/2014/main" id="{8163D717-AC97-03F1-E645-6E759390B5AE}"/>
              </a:ext>
            </a:extLst>
          </p:cNvPr>
          <p:cNvSpPr txBox="1"/>
          <p:nvPr/>
        </p:nvSpPr>
        <p:spPr>
          <a:xfrm>
            <a:off x="437085" y="6341375"/>
            <a:ext cx="2707459" cy="369332"/>
          </a:xfrm>
          <a:prstGeom prst="rect">
            <a:avLst/>
          </a:prstGeom>
          <a:noFill/>
        </p:spPr>
        <p:txBody>
          <a:bodyPr wrap="square" rtlCol="0">
            <a:spAutoFit/>
          </a:bodyPr>
          <a:lstStyle/>
          <a:p>
            <a:pPr algn="r"/>
            <a:r>
              <a:rPr lang="en-ZA" b="1" dirty="0">
                <a:latin typeface="Tahoma" panose="020B0604030504040204" pitchFamily="34" charset="0"/>
                <a:ea typeface="Tahoma" panose="020B0604030504040204" pitchFamily="34" charset="0"/>
                <a:cs typeface="Tahoma" panose="020B0604030504040204" pitchFamily="34" charset="0"/>
              </a:rPr>
              <a:t>National</a:t>
            </a:r>
            <a:r>
              <a:rPr lang="en-ZA" dirty="0">
                <a:latin typeface="Tahoma" panose="020B0604030504040204" pitchFamily="34" charset="0"/>
                <a:ea typeface="Tahoma" panose="020B0604030504040204" pitchFamily="34" charset="0"/>
                <a:cs typeface="Tahoma" panose="020B0604030504040204" pitchFamily="34" charset="0"/>
              </a:rPr>
              <a:t> Certificate</a:t>
            </a:r>
          </a:p>
        </p:txBody>
      </p:sp>
      <p:sp>
        <p:nvSpPr>
          <p:cNvPr id="106" name="TextBox 105">
            <a:extLst>
              <a:ext uri="{FF2B5EF4-FFF2-40B4-BE49-F238E27FC236}">
                <a16:creationId xmlns:a16="http://schemas.microsoft.com/office/drawing/2014/main" id="{5906522F-65B2-C70E-2656-7AED9F477EBE}"/>
              </a:ext>
            </a:extLst>
          </p:cNvPr>
          <p:cNvSpPr txBox="1"/>
          <p:nvPr/>
        </p:nvSpPr>
        <p:spPr>
          <a:xfrm>
            <a:off x="487847" y="4795197"/>
            <a:ext cx="2707459" cy="646331"/>
          </a:xfrm>
          <a:prstGeom prst="rect">
            <a:avLst/>
          </a:prstGeom>
          <a:noFill/>
        </p:spPr>
        <p:txBody>
          <a:bodyPr wrap="square" rtlCol="0">
            <a:spAutoFit/>
          </a:bodyPr>
          <a:lstStyle/>
          <a:p>
            <a:pPr algn="r"/>
            <a:r>
              <a:rPr lang="en-ZA" dirty="0">
                <a:latin typeface="Tahoma" panose="020B0604030504040204" pitchFamily="34" charset="0"/>
                <a:ea typeface="Tahoma" panose="020B0604030504040204" pitchFamily="34" charset="0"/>
                <a:cs typeface="Tahoma" panose="020B0604030504040204" pitchFamily="34" charset="0"/>
              </a:rPr>
              <a:t>Advanced Diploma Certificate</a:t>
            </a:r>
          </a:p>
        </p:txBody>
      </p:sp>
      <p:sp>
        <p:nvSpPr>
          <p:cNvPr id="107" name="TextBox 106">
            <a:extLst>
              <a:ext uri="{FF2B5EF4-FFF2-40B4-BE49-F238E27FC236}">
                <a16:creationId xmlns:a16="http://schemas.microsoft.com/office/drawing/2014/main" id="{9A083844-33F7-27F3-7948-58BB7BDC3019}"/>
              </a:ext>
            </a:extLst>
          </p:cNvPr>
          <p:cNvSpPr txBox="1"/>
          <p:nvPr/>
        </p:nvSpPr>
        <p:spPr>
          <a:xfrm>
            <a:off x="9655992" y="3898968"/>
            <a:ext cx="2707459" cy="646331"/>
          </a:xfrm>
          <a:prstGeom prst="rect">
            <a:avLst/>
          </a:prstGeom>
          <a:noFill/>
        </p:spPr>
        <p:txBody>
          <a:bodyPr wrap="square" rtlCol="0">
            <a:spAutoFit/>
          </a:bodyPr>
          <a:lstStyle/>
          <a:p>
            <a:r>
              <a:rPr lang="en-ZA" dirty="0">
                <a:latin typeface="Tahoma" panose="020B0604030504040204" pitchFamily="34" charset="0"/>
                <a:ea typeface="Tahoma" panose="020B0604030504040204" pitchFamily="34" charset="0"/>
                <a:cs typeface="Tahoma" panose="020B0604030504040204" pitchFamily="34" charset="0"/>
              </a:rPr>
              <a:t>Bachelors Degree/ Advanced Diploma</a:t>
            </a:r>
          </a:p>
        </p:txBody>
      </p:sp>
      <p:sp>
        <p:nvSpPr>
          <p:cNvPr id="108" name="TextBox 107">
            <a:extLst>
              <a:ext uri="{FF2B5EF4-FFF2-40B4-BE49-F238E27FC236}">
                <a16:creationId xmlns:a16="http://schemas.microsoft.com/office/drawing/2014/main" id="{42673435-8D7F-DA17-5E01-047F4C47E0F7}"/>
              </a:ext>
            </a:extLst>
          </p:cNvPr>
          <p:cNvSpPr txBox="1"/>
          <p:nvPr/>
        </p:nvSpPr>
        <p:spPr>
          <a:xfrm>
            <a:off x="505448" y="3146965"/>
            <a:ext cx="2707459" cy="646331"/>
          </a:xfrm>
          <a:prstGeom prst="rect">
            <a:avLst/>
          </a:prstGeom>
          <a:noFill/>
        </p:spPr>
        <p:txBody>
          <a:bodyPr wrap="square" rtlCol="0">
            <a:spAutoFit/>
          </a:bodyPr>
          <a:lstStyle/>
          <a:p>
            <a:pPr algn="r"/>
            <a:r>
              <a:rPr lang="en-ZA" dirty="0">
                <a:latin typeface="Tahoma" panose="020B0604030504040204" pitchFamily="34" charset="0"/>
                <a:ea typeface="Tahoma" panose="020B0604030504040204" pitchFamily="34" charset="0"/>
                <a:cs typeface="Tahoma" panose="020B0604030504040204" pitchFamily="34" charset="0"/>
              </a:rPr>
              <a:t>Honours Degree/ Postgraduate Diploma</a:t>
            </a:r>
          </a:p>
        </p:txBody>
      </p:sp>
      <p:sp>
        <p:nvSpPr>
          <p:cNvPr id="109" name="TextBox 108">
            <a:extLst>
              <a:ext uri="{FF2B5EF4-FFF2-40B4-BE49-F238E27FC236}">
                <a16:creationId xmlns:a16="http://schemas.microsoft.com/office/drawing/2014/main" id="{2CDD54EE-3C91-4DA6-3F1E-FA813F0ABD8B}"/>
              </a:ext>
            </a:extLst>
          </p:cNvPr>
          <p:cNvSpPr txBox="1"/>
          <p:nvPr/>
        </p:nvSpPr>
        <p:spPr>
          <a:xfrm>
            <a:off x="9461750" y="2514293"/>
            <a:ext cx="2707459" cy="369332"/>
          </a:xfrm>
          <a:prstGeom prst="rect">
            <a:avLst/>
          </a:prstGeom>
          <a:noFill/>
        </p:spPr>
        <p:txBody>
          <a:bodyPr wrap="square" rtlCol="0">
            <a:spAutoFit/>
          </a:bodyPr>
          <a:lstStyle/>
          <a:p>
            <a:r>
              <a:rPr lang="en-ZA" dirty="0">
                <a:latin typeface="Tahoma" panose="020B0604030504040204" pitchFamily="34" charset="0"/>
                <a:ea typeface="Tahoma" panose="020B0604030504040204" pitchFamily="34" charset="0"/>
                <a:cs typeface="Tahoma" panose="020B0604030504040204" pitchFamily="34" charset="0"/>
              </a:rPr>
              <a:t>Masters Degree</a:t>
            </a:r>
          </a:p>
        </p:txBody>
      </p:sp>
      <p:sp>
        <p:nvSpPr>
          <p:cNvPr id="110" name="TextBox 109">
            <a:extLst>
              <a:ext uri="{FF2B5EF4-FFF2-40B4-BE49-F238E27FC236}">
                <a16:creationId xmlns:a16="http://schemas.microsoft.com/office/drawing/2014/main" id="{C8B07FDD-3503-E995-DE59-A43B0B82F3B0}"/>
              </a:ext>
            </a:extLst>
          </p:cNvPr>
          <p:cNvSpPr txBox="1"/>
          <p:nvPr/>
        </p:nvSpPr>
        <p:spPr>
          <a:xfrm>
            <a:off x="1348362" y="2245722"/>
            <a:ext cx="2707459" cy="369332"/>
          </a:xfrm>
          <a:prstGeom prst="rect">
            <a:avLst/>
          </a:prstGeom>
          <a:noFill/>
        </p:spPr>
        <p:txBody>
          <a:bodyPr wrap="square" rtlCol="0">
            <a:spAutoFit/>
          </a:bodyPr>
          <a:lstStyle/>
          <a:p>
            <a:pPr algn="r"/>
            <a:r>
              <a:rPr lang="en-ZA" dirty="0">
                <a:latin typeface="Tahoma" panose="020B0604030504040204" pitchFamily="34" charset="0"/>
                <a:ea typeface="Tahoma" panose="020B0604030504040204" pitchFamily="34" charset="0"/>
                <a:cs typeface="Tahoma" panose="020B0604030504040204" pitchFamily="34" charset="0"/>
              </a:rPr>
              <a:t>Doctoral Degree</a:t>
            </a:r>
          </a:p>
        </p:txBody>
      </p:sp>
    </p:spTree>
    <p:extLst>
      <p:ext uri="{BB962C8B-B14F-4D97-AF65-F5344CB8AC3E}">
        <p14:creationId xmlns:p14="http://schemas.microsoft.com/office/powerpoint/2010/main" val="453188420"/>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after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wheel(1)">
                                      <p:cBhvr>
                                        <p:cTn id="7" dur="2000"/>
                                        <p:tgtEl>
                                          <p:spTgt spid="24"/>
                                        </p:tgtEl>
                                      </p:cBhvr>
                                    </p:animEffect>
                                  </p:childTnLst>
                                </p:cTn>
                              </p:par>
                            </p:childTnLst>
                          </p:cTn>
                        </p:par>
                        <p:par>
                          <p:cTn id="8" fill="hold">
                            <p:stCondLst>
                              <p:cond delay="2000"/>
                            </p:stCondLst>
                            <p:childTnLst>
                              <p:par>
                                <p:cTn id="9" presetID="21" presetClass="entr" presetSubtype="1" fill="hold" grpId="0" nodeType="after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wheel(1)">
                                      <p:cBhvr>
                                        <p:cTn id="11" dur="2000"/>
                                        <p:tgtEl>
                                          <p:spTgt spid="9"/>
                                        </p:tgtEl>
                                      </p:cBhvr>
                                    </p:animEffect>
                                  </p:childTnLst>
                                </p:cTn>
                              </p:par>
                            </p:childTnLst>
                          </p:cTn>
                        </p:par>
                        <p:par>
                          <p:cTn id="12" fill="hold">
                            <p:stCondLst>
                              <p:cond delay="4000"/>
                            </p:stCondLst>
                            <p:childTnLst>
                              <p:par>
                                <p:cTn id="13" presetID="21" presetClass="entr" presetSubtype="1" fill="hold" grpId="0" nodeType="afterEffect">
                                  <p:stCondLst>
                                    <p:cond delay="0"/>
                                  </p:stCondLst>
                                  <p:childTnLst>
                                    <p:set>
                                      <p:cBhvr>
                                        <p:cTn id="14" dur="1" fill="hold">
                                          <p:stCondLst>
                                            <p:cond delay="0"/>
                                          </p:stCondLst>
                                        </p:cTn>
                                        <p:tgtEl>
                                          <p:spTgt spid="21"/>
                                        </p:tgtEl>
                                        <p:attrNameLst>
                                          <p:attrName>style.visibility</p:attrName>
                                        </p:attrNameLst>
                                      </p:cBhvr>
                                      <p:to>
                                        <p:strVal val="visible"/>
                                      </p:to>
                                    </p:set>
                                    <p:animEffect transition="in" filter="wheel(1)">
                                      <p:cBhvr>
                                        <p:cTn id="15" dur="2000"/>
                                        <p:tgtEl>
                                          <p:spTgt spid="21"/>
                                        </p:tgtEl>
                                      </p:cBhvr>
                                    </p:animEffect>
                                  </p:childTnLst>
                                </p:cTn>
                              </p:par>
                            </p:childTnLst>
                          </p:cTn>
                        </p:par>
                        <p:par>
                          <p:cTn id="16" fill="hold">
                            <p:stCondLst>
                              <p:cond delay="6000"/>
                            </p:stCondLst>
                            <p:childTnLst>
                              <p:par>
                                <p:cTn id="17" presetID="21" presetClass="entr" presetSubtype="1" fill="hold" grpId="0" nodeType="afterEffect">
                                  <p:stCondLst>
                                    <p:cond delay="0"/>
                                  </p:stCondLst>
                                  <p:childTnLst>
                                    <p:set>
                                      <p:cBhvr>
                                        <p:cTn id="18" dur="1" fill="hold">
                                          <p:stCondLst>
                                            <p:cond delay="0"/>
                                          </p:stCondLst>
                                        </p:cTn>
                                        <p:tgtEl>
                                          <p:spTgt spid="23"/>
                                        </p:tgtEl>
                                        <p:attrNameLst>
                                          <p:attrName>style.visibility</p:attrName>
                                        </p:attrNameLst>
                                      </p:cBhvr>
                                      <p:to>
                                        <p:strVal val="visible"/>
                                      </p:to>
                                    </p:set>
                                    <p:animEffect transition="in" filter="wheel(1)">
                                      <p:cBhvr>
                                        <p:cTn id="19" dur="2000"/>
                                        <p:tgtEl>
                                          <p:spTgt spid="23"/>
                                        </p:tgtEl>
                                      </p:cBhvr>
                                    </p:animEffect>
                                  </p:childTnLst>
                                </p:cTn>
                              </p:par>
                            </p:childTnLst>
                          </p:cTn>
                        </p:par>
                        <p:par>
                          <p:cTn id="20" fill="hold">
                            <p:stCondLst>
                              <p:cond delay="8000"/>
                            </p:stCondLst>
                            <p:childTnLst>
                              <p:par>
                                <p:cTn id="21" presetID="21" presetClass="entr" presetSubtype="1" fill="hold" grpId="0" nodeType="afterEffect">
                                  <p:stCondLst>
                                    <p:cond delay="0"/>
                                  </p:stCondLst>
                                  <p:childTnLst>
                                    <p:set>
                                      <p:cBhvr>
                                        <p:cTn id="22" dur="1" fill="hold">
                                          <p:stCondLst>
                                            <p:cond delay="0"/>
                                          </p:stCondLst>
                                        </p:cTn>
                                        <p:tgtEl>
                                          <p:spTgt spid="28"/>
                                        </p:tgtEl>
                                        <p:attrNameLst>
                                          <p:attrName>style.visibility</p:attrName>
                                        </p:attrNameLst>
                                      </p:cBhvr>
                                      <p:to>
                                        <p:strVal val="visible"/>
                                      </p:to>
                                    </p:set>
                                    <p:animEffect transition="in" filter="wheel(1)">
                                      <p:cBhvr>
                                        <p:cTn id="23" dur="2000"/>
                                        <p:tgtEl>
                                          <p:spTgt spid="28"/>
                                        </p:tgtEl>
                                      </p:cBhvr>
                                    </p:animEffect>
                                  </p:childTnLst>
                                </p:cTn>
                              </p:par>
                            </p:childTnLst>
                          </p:cTn>
                        </p:par>
                        <p:par>
                          <p:cTn id="24" fill="hold">
                            <p:stCondLst>
                              <p:cond delay="10000"/>
                            </p:stCondLst>
                            <p:childTnLst>
                              <p:par>
                                <p:cTn id="25" presetID="21" presetClass="entr" presetSubtype="1" fill="hold" grpId="0" nodeType="afterEffect">
                                  <p:stCondLst>
                                    <p:cond delay="0"/>
                                  </p:stCondLst>
                                  <p:childTnLst>
                                    <p:set>
                                      <p:cBhvr>
                                        <p:cTn id="26" dur="1" fill="hold">
                                          <p:stCondLst>
                                            <p:cond delay="0"/>
                                          </p:stCondLst>
                                        </p:cTn>
                                        <p:tgtEl>
                                          <p:spTgt spid="27"/>
                                        </p:tgtEl>
                                        <p:attrNameLst>
                                          <p:attrName>style.visibility</p:attrName>
                                        </p:attrNameLst>
                                      </p:cBhvr>
                                      <p:to>
                                        <p:strVal val="visible"/>
                                      </p:to>
                                    </p:set>
                                    <p:animEffect transition="in" filter="wheel(1)">
                                      <p:cBhvr>
                                        <p:cTn id="27" dur="2000"/>
                                        <p:tgtEl>
                                          <p:spTgt spid="27"/>
                                        </p:tgtEl>
                                      </p:cBhvr>
                                    </p:animEffect>
                                  </p:childTnLst>
                                </p:cTn>
                              </p:par>
                            </p:childTnLst>
                          </p:cTn>
                        </p:par>
                        <p:par>
                          <p:cTn id="28" fill="hold">
                            <p:stCondLst>
                              <p:cond delay="12000"/>
                            </p:stCondLst>
                            <p:childTnLst>
                              <p:par>
                                <p:cTn id="29" presetID="21" presetClass="entr" presetSubtype="1" fill="hold" grpId="0" nodeType="afterEffect">
                                  <p:stCondLst>
                                    <p:cond delay="0"/>
                                  </p:stCondLst>
                                  <p:childTnLst>
                                    <p:set>
                                      <p:cBhvr>
                                        <p:cTn id="30" dur="1" fill="hold">
                                          <p:stCondLst>
                                            <p:cond delay="0"/>
                                          </p:stCondLst>
                                        </p:cTn>
                                        <p:tgtEl>
                                          <p:spTgt spid="25"/>
                                        </p:tgtEl>
                                        <p:attrNameLst>
                                          <p:attrName>style.visibility</p:attrName>
                                        </p:attrNameLst>
                                      </p:cBhvr>
                                      <p:to>
                                        <p:strVal val="visible"/>
                                      </p:to>
                                    </p:set>
                                    <p:animEffect transition="in" filter="wheel(1)">
                                      <p:cBhvr>
                                        <p:cTn id="31" dur="2000"/>
                                        <p:tgtEl>
                                          <p:spTgt spid="25"/>
                                        </p:tgtEl>
                                      </p:cBhvr>
                                    </p:animEffect>
                                  </p:childTnLst>
                                </p:cTn>
                              </p:par>
                            </p:childTnLst>
                          </p:cTn>
                        </p:par>
                        <p:par>
                          <p:cTn id="32" fill="hold">
                            <p:stCondLst>
                              <p:cond delay="14000"/>
                            </p:stCondLst>
                            <p:childTnLst>
                              <p:par>
                                <p:cTn id="33" presetID="21" presetClass="entr" presetSubtype="1" fill="hold" grpId="0" nodeType="afterEffect">
                                  <p:stCondLst>
                                    <p:cond delay="0"/>
                                  </p:stCondLst>
                                  <p:childTnLst>
                                    <p:set>
                                      <p:cBhvr>
                                        <p:cTn id="34" dur="1" fill="hold">
                                          <p:stCondLst>
                                            <p:cond delay="0"/>
                                          </p:stCondLst>
                                        </p:cTn>
                                        <p:tgtEl>
                                          <p:spTgt spid="26"/>
                                        </p:tgtEl>
                                        <p:attrNameLst>
                                          <p:attrName>style.visibility</p:attrName>
                                        </p:attrNameLst>
                                      </p:cBhvr>
                                      <p:to>
                                        <p:strVal val="visible"/>
                                      </p:to>
                                    </p:set>
                                    <p:animEffect transition="in" filter="wheel(1)">
                                      <p:cBhvr>
                                        <p:cTn id="35" dur="2000"/>
                                        <p:tgtEl>
                                          <p:spTgt spid="26"/>
                                        </p:tgtEl>
                                      </p:cBhvr>
                                    </p:animEffect>
                                  </p:childTnLst>
                                </p:cTn>
                              </p:par>
                            </p:childTnLst>
                          </p:cTn>
                        </p:par>
                        <p:par>
                          <p:cTn id="36" fill="hold">
                            <p:stCondLst>
                              <p:cond delay="16000"/>
                            </p:stCondLst>
                            <p:childTnLst>
                              <p:par>
                                <p:cTn id="37" presetID="21" presetClass="entr" presetSubtype="1" fill="hold" grpId="0" nodeType="afterEffect">
                                  <p:stCondLst>
                                    <p:cond delay="0"/>
                                  </p:stCondLst>
                                  <p:childTnLst>
                                    <p:set>
                                      <p:cBhvr>
                                        <p:cTn id="38" dur="1" fill="hold">
                                          <p:stCondLst>
                                            <p:cond delay="0"/>
                                          </p:stCondLst>
                                        </p:cTn>
                                        <p:tgtEl>
                                          <p:spTgt spid="19"/>
                                        </p:tgtEl>
                                        <p:attrNameLst>
                                          <p:attrName>style.visibility</p:attrName>
                                        </p:attrNameLst>
                                      </p:cBhvr>
                                      <p:to>
                                        <p:strVal val="visible"/>
                                      </p:to>
                                    </p:set>
                                    <p:animEffect transition="in" filter="wheel(1)">
                                      <p:cBhvr>
                                        <p:cTn id="39" dur="2000"/>
                                        <p:tgtEl>
                                          <p:spTgt spid="19"/>
                                        </p:tgtEl>
                                      </p:cBhvr>
                                    </p:animEffect>
                                  </p:childTnLst>
                                </p:cTn>
                              </p:par>
                            </p:childTnLst>
                          </p:cTn>
                        </p:par>
                        <p:par>
                          <p:cTn id="40" fill="hold">
                            <p:stCondLst>
                              <p:cond delay="18000"/>
                            </p:stCondLst>
                            <p:childTnLst>
                              <p:par>
                                <p:cTn id="41" presetID="21" presetClass="entr" presetSubtype="1" fill="hold" grpId="0" nodeType="afterEffect">
                                  <p:stCondLst>
                                    <p:cond delay="0"/>
                                  </p:stCondLst>
                                  <p:childTnLst>
                                    <p:set>
                                      <p:cBhvr>
                                        <p:cTn id="42" dur="1" fill="hold">
                                          <p:stCondLst>
                                            <p:cond delay="0"/>
                                          </p:stCondLst>
                                        </p:cTn>
                                        <p:tgtEl>
                                          <p:spTgt spid="20"/>
                                        </p:tgtEl>
                                        <p:attrNameLst>
                                          <p:attrName>style.visibility</p:attrName>
                                        </p:attrNameLst>
                                      </p:cBhvr>
                                      <p:to>
                                        <p:strVal val="visible"/>
                                      </p:to>
                                    </p:set>
                                    <p:animEffect transition="in" filter="wheel(1)">
                                      <p:cBhvr>
                                        <p:cTn id="43" dur="20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19" grpId="0" animBg="1"/>
      <p:bldP spid="26" grpId="0" animBg="1"/>
      <p:bldP spid="25" grpId="0" animBg="1"/>
      <p:bldP spid="27" grpId="0" animBg="1"/>
      <p:bldP spid="28" grpId="0" animBg="1"/>
      <p:bldP spid="23" grpId="0" animBg="1"/>
      <p:bldP spid="21" grpId="0" animBg="1"/>
      <p:bldP spid="9" grpId="0" animBg="1"/>
      <p:bldP spid="24"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1ECE6D70-EEDA-407C-9DC4-261D05AD602C}"/>
              </a:ext>
            </a:extLst>
          </p:cNvPr>
          <p:cNvSpPr txBox="1">
            <a:spLocks noGrp="1"/>
          </p:cNvSpPr>
          <p:nvPr>
            <p:ph type="title"/>
          </p:nvPr>
        </p:nvSpPr>
        <p:spPr>
          <a:xfrm>
            <a:off x="2124945" y="519299"/>
            <a:ext cx="9668949" cy="553998"/>
          </a:xfrm>
          <a:prstGeom prst="rect">
            <a:avLst/>
          </a:prstGeom>
          <a:noFill/>
        </p:spPr>
        <p:txBody>
          <a:bodyPr vert="horz" wrap="square" lIns="91440" tIns="45720" rIns="91440" bIns="45720" rtlCol="0" anchor="ctr">
            <a:spAutoFit/>
          </a:bodyPr>
          <a:lstStyle/>
          <a:p>
            <a:pPr algn="r"/>
            <a:r>
              <a:rPr lang="en-GB" sz="3000" b="1" dirty="0">
                <a:solidFill>
                  <a:srgbClr val="009193"/>
                </a:solidFill>
                <a:latin typeface="Tahoma" panose="020B0604030504040204" pitchFamily="34" charset="0"/>
                <a:ea typeface="Tahoma" panose="020B0604030504040204" pitchFamily="34" charset="0"/>
                <a:cs typeface="Tahoma" panose="020B0604030504040204" pitchFamily="34" charset="0"/>
              </a:rPr>
              <a:t>Mandatory Grants Process  </a:t>
            </a:r>
            <a:endParaRPr lang="en-US" sz="3000" b="1" dirty="0">
              <a:solidFill>
                <a:srgbClr val="009193"/>
              </a:solidFill>
              <a:latin typeface="Tahoma" panose="020B0604030504040204" pitchFamily="34" charset="0"/>
              <a:ea typeface="Tahoma" panose="020B0604030504040204" pitchFamily="34" charset="0"/>
              <a:cs typeface="Tahoma" panose="020B0604030504040204" pitchFamily="34" charset="0"/>
            </a:endParaRPr>
          </a:p>
        </p:txBody>
      </p:sp>
      <p:grpSp>
        <p:nvGrpSpPr>
          <p:cNvPr id="4" name="Group 3">
            <a:extLst>
              <a:ext uri="{FF2B5EF4-FFF2-40B4-BE49-F238E27FC236}">
                <a16:creationId xmlns:a16="http://schemas.microsoft.com/office/drawing/2014/main" id="{954AA669-B10E-4C5F-AE73-438003E17876}"/>
              </a:ext>
            </a:extLst>
          </p:cNvPr>
          <p:cNvGrpSpPr/>
          <p:nvPr/>
        </p:nvGrpSpPr>
        <p:grpSpPr>
          <a:xfrm rot="16200000">
            <a:off x="7397737" y="4209087"/>
            <a:ext cx="9433812" cy="1276649"/>
            <a:chOff x="678872" y="7687544"/>
            <a:chExt cx="10515599" cy="1469101"/>
          </a:xfrm>
        </p:grpSpPr>
        <p:sp>
          <p:nvSpPr>
            <p:cNvPr id="2" name="Rectangle: Diagonal Corners Rounded 1">
              <a:extLst>
                <a:ext uri="{FF2B5EF4-FFF2-40B4-BE49-F238E27FC236}">
                  <a16:creationId xmlns:a16="http://schemas.microsoft.com/office/drawing/2014/main" id="{D7B34712-82C9-4F78-AFFC-FD44518C9D1E}"/>
                </a:ext>
              </a:extLst>
            </p:cNvPr>
            <p:cNvSpPr/>
            <p:nvPr/>
          </p:nvSpPr>
          <p:spPr>
            <a:xfrm>
              <a:off x="678872" y="8409708"/>
              <a:ext cx="2410691" cy="712641"/>
            </a:xfrm>
            <a:prstGeom prst="round2Diag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ZA" dirty="0"/>
            </a:p>
          </p:txBody>
        </p:sp>
        <p:sp>
          <p:nvSpPr>
            <p:cNvPr id="5" name="Content Placeholder 2">
              <a:extLst>
                <a:ext uri="{FF2B5EF4-FFF2-40B4-BE49-F238E27FC236}">
                  <a16:creationId xmlns:a16="http://schemas.microsoft.com/office/drawing/2014/main" id="{CB42EC8B-4C40-47E8-9B67-2F67E48CCF61}"/>
                </a:ext>
              </a:extLst>
            </p:cNvPr>
            <p:cNvSpPr txBox="1">
              <a:spLocks/>
            </p:cNvSpPr>
            <p:nvPr/>
          </p:nvSpPr>
          <p:spPr>
            <a:xfrm>
              <a:off x="866257" y="8522065"/>
              <a:ext cx="2043194" cy="634580"/>
            </a:xfrm>
            <a:prstGeom prst="rect">
              <a:avLst/>
            </a:prstGeom>
            <a:noFill/>
          </p:spPr>
          <p:txBody>
            <a:bodyPr vert="horz" lIns="91440" tIns="45720" rIns="91440" bIns="45720" rtlCol="0">
              <a:normAutofit/>
            </a:bodyPr>
            <a:lstStyle>
              <a:lvl1pPr marL="243802" indent="-243802" algn="l" defTabSz="975208" rtl="0" eaLnBrk="1" latinLnBrk="0" hangingPunct="1">
                <a:lnSpc>
                  <a:spcPct val="90000"/>
                </a:lnSpc>
                <a:spcBef>
                  <a:spcPts val="1067"/>
                </a:spcBef>
                <a:buFont typeface="Arial" panose="020B0604020202020204" pitchFamily="34" charset="0"/>
                <a:buChar char="•"/>
                <a:defRPr sz="2986" kern="1200">
                  <a:solidFill>
                    <a:schemeClr val="tx1"/>
                  </a:solidFill>
                  <a:latin typeface="+mn-lt"/>
                  <a:ea typeface="+mn-ea"/>
                  <a:cs typeface="+mn-cs"/>
                </a:defRPr>
              </a:lvl1pPr>
              <a:lvl2pPr marL="731406" indent="-243802" algn="l" defTabSz="975208" rtl="0" eaLnBrk="1" latinLnBrk="0" hangingPunct="1">
                <a:lnSpc>
                  <a:spcPct val="90000"/>
                </a:lnSpc>
                <a:spcBef>
                  <a:spcPts val="533"/>
                </a:spcBef>
                <a:buFont typeface="Arial" panose="020B0604020202020204" pitchFamily="34" charset="0"/>
                <a:buChar char="•"/>
                <a:defRPr sz="2560" kern="1200">
                  <a:solidFill>
                    <a:schemeClr val="tx1"/>
                  </a:solidFill>
                  <a:latin typeface="+mn-lt"/>
                  <a:ea typeface="+mn-ea"/>
                  <a:cs typeface="+mn-cs"/>
                </a:defRPr>
              </a:lvl2pPr>
              <a:lvl3pPr marL="1219010" indent="-243802" algn="l" defTabSz="975208" rtl="0" eaLnBrk="1" latinLnBrk="0" hangingPunct="1">
                <a:lnSpc>
                  <a:spcPct val="90000"/>
                </a:lnSpc>
                <a:spcBef>
                  <a:spcPts val="533"/>
                </a:spcBef>
                <a:buFont typeface="Arial" panose="020B0604020202020204" pitchFamily="34" charset="0"/>
                <a:buChar char="•"/>
                <a:defRPr sz="2133" kern="1200">
                  <a:solidFill>
                    <a:schemeClr val="tx1"/>
                  </a:solidFill>
                  <a:latin typeface="+mn-lt"/>
                  <a:ea typeface="+mn-ea"/>
                  <a:cs typeface="+mn-cs"/>
                </a:defRPr>
              </a:lvl3pPr>
              <a:lvl4pPr marL="1706613" indent="-243802" algn="l" defTabSz="975208" rtl="0" eaLnBrk="1" latinLnBrk="0" hangingPunct="1">
                <a:lnSpc>
                  <a:spcPct val="90000"/>
                </a:lnSpc>
                <a:spcBef>
                  <a:spcPts val="533"/>
                </a:spcBef>
                <a:buFont typeface="Arial" panose="020B0604020202020204" pitchFamily="34" charset="0"/>
                <a:buChar char="•"/>
                <a:defRPr sz="1920" kern="1200">
                  <a:solidFill>
                    <a:schemeClr val="tx1"/>
                  </a:solidFill>
                  <a:latin typeface="+mn-lt"/>
                  <a:ea typeface="+mn-ea"/>
                  <a:cs typeface="+mn-cs"/>
                </a:defRPr>
              </a:lvl4pPr>
              <a:lvl5pPr marL="2194217" indent="-243802" algn="l" defTabSz="975208" rtl="0" eaLnBrk="1" latinLnBrk="0" hangingPunct="1">
                <a:lnSpc>
                  <a:spcPct val="90000"/>
                </a:lnSpc>
                <a:spcBef>
                  <a:spcPts val="533"/>
                </a:spcBef>
                <a:buFont typeface="Arial" panose="020B0604020202020204" pitchFamily="34" charset="0"/>
                <a:buChar char="•"/>
                <a:defRPr sz="1920" kern="1200">
                  <a:solidFill>
                    <a:schemeClr val="tx1"/>
                  </a:solidFill>
                  <a:latin typeface="+mn-lt"/>
                  <a:ea typeface="+mn-ea"/>
                  <a:cs typeface="+mn-cs"/>
                </a:defRPr>
              </a:lvl5pPr>
              <a:lvl6pPr marL="2681821" indent="-243802" algn="l" defTabSz="975208" rtl="0" eaLnBrk="1" latinLnBrk="0" hangingPunct="1">
                <a:lnSpc>
                  <a:spcPct val="90000"/>
                </a:lnSpc>
                <a:spcBef>
                  <a:spcPts val="533"/>
                </a:spcBef>
                <a:buFont typeface="Arial" panose="020B0604020202020204" pitchFamily="34" charset="0"/>
                <a:buChar char="•"/>
                <a:defRPr sz="1920" kern="1200">
                  <a:solidFill>
                    <a:schemeClr val="tx1"/>
                  </a:solidFill>
                  <a:latin typeface="+mn-lt"/>
                  <a:ea typeface="+mn-ea"/>
                  <a:cs typeface="+mn-cs"/>
                </a:defRPr>
              </a:lvl6pPr>
              <a:lvl7pPr marL="3169425" indent="-243802" algn="l" defTabSz="975208" rtl="0" eaLnBrk="1" latinLnBrk="0" hangingPunct="1">
                <a:lnSpc>
                  <a:spcPct val="90000"/>
                </a:lnSpc>
                <a:spcBef>
                  <a:spcPts val="533"/>
                </a:spcBef>
                <a:buFont typeface="Arial" panose="020B0604020202020204" pitchFamily="34" charset="0"/>
                <a:buChar char="•"/>
                <a:defRPr sz="1920" kern="1200">
                  <a:solidFill>
                    <a:schemeClr val="tx1"/>
                  </a:solidFill>
                  <a:latin typeface="+mn-lt"/>
                  <a:ea typeface="+mn-ea"/>
                  <a:cs typeface="+mn-cs"/>
                </a:defRPr>
              </a:lvl7pPr>
              <a:lvl8pPr marL="3657029" indent="-243802" algn="l" defTabSz="975208" rtl="0" eaLnBrk="1" latinLnBrk="0" hangingPunct="1">
                <a:lnSpc>
                  <a:spcPct val="90000"/>
                </a:lnSpc>
                <a:spcBef>
                  <a:spcPts val="533"/>
                </a:spcBef>
                <a:buFont typeface="Arial" panose="020B0604020202020204" pitchFamily="34" charset="0"/>
                <a:buChar char="•"/>
                <a:defRPr sz="1920" kern="1200">
                  <a:solidFill>
                    <a:schemeClr val="tx1"/>
                  </a:solidFill>
                  <a:latin typeface="+mn-lt"/>
                  <a:ea typeface="+mn-ea"/>
                  <a:cs typeface="+mn-cs"/>
                </a:defRPr>
              </a:lvl8pPr>
              <a:lvl9pPr marL="4144632" indent="-243802" algn="l" defTabSz="975208" rtl="0" eaLnBrk="1" latinLnBrk="0" hangingPunct="1">
                <a:lnSpc>
                  <a:spcPct val="90000"/>
                </a:lnSpc>
                <a:spcBef>
                  <a:spcPts val="533"/>
                </a:spcBef>
                <a:buFont typeface="Arial" panose="020B0604020202020204" pitchFamily="34" charset="0"/>
                <a:buChar char="•"/>
                <a:defRPr sz="1920" kern="1200">
                  <a:solidFill>
                    <a:schemeClr val="tx1"/>
                  </a:solidFill>
                  <a:latin typeface="+mn-lt"/>
                  <a:ea typeface="+mn-ea"/>
                  <a:cs typeface="+mn-cs"/>
                </a:defRPr>
              </a:lvl9pPr>
            </a:lstStyle>
            <a:p>
              <a:pPr marL="0" indent="0" algn="ctr">
                <a:buNone/>
              </a:pPr>
              <a:r>
                <a:rPr lang="en-GB" sz="2800" b="1" dirty="0">
                  <a:solidFill>
                    <a:schemeClr val="bg1"/>
                  </a:solidFill>
                </a:rPr>
                <a:t>June</a:t>
              </a:r>
              <a:endParaRPr lang="en-ZA" sz="2800" b="1" dirty="0">
                <a:solidFill>
                  <a:schemeClr val="bg1"/>
                </a:solidFill>
              </a:endParaRPr>
            </a:p>
          </p:txBody>
        </p:sp>
        <p:sp>
          <p:nvSpPr>
            <p:cNvPr id="7" name="Rectangle: Diagonal Corners Rounded 6">
              <a:extLst>
                <a:ext uri="{FF2B5EF4-FFF2-40B4-BE49-F238E27FC236}">
                  <a16:creationId xmlns:a16="http://schemas.microsoft.com/office/drawing/2014/main" id="{D5F9D7F6-A7F7-4A96-9829-9DA05F6CBF74}"/>
                </a:ext>
              </a:extLst>
            </p:cNvPr>
            <p:cNvSpPr/>
            <p:nvPr/>
          </p:nvSpPr>
          <p:spPr>
            <a:xfrm>
              <a:off x="3380508" y="8394005"/>
              <a:ext cx="2410691" cy="712641"/>
            </a:xfrm>
            <a:prstGeom prst="round2Diag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ZA" dirty="0"/>
            </a:p>
          </p:txBody>
        </p:sp>
        <p:sp>
          <p:nvSpPr>
            <p:cNvPr id="8" name="Content Placeholder 2">
              <a:extLst>
                <a:ext uri="{FF2B5EF4-FFF2-40B4-BE49-F238E27FC236}">
                  <a16:creationId xmlns:a16="http://schemas.microsoft.com/office/drawing/2014/main" id="{4300C170-58F6-4BD3-B7B7-C922F17D99A3}"/>
                </a:ext>
              </a:extLst>
            </p:cNvPr>
            <p:cNvSpPr txBox="1">
              <a:spLocks/>
            </p:cNvSpPr>
            <p:nvPr/>
          </p:nvSpPr>
          <p:spPr>
            <a:xfrm>
              <a:off x="3526328" y="8506362"/>
              <a:ext cx="2043194" cy="634580"/>
            </a:xfrm>
            <a:prstGeom prst="rect">
              <a:avLst/>
            </a:prstGeom>
            <a:noFill/>
          </p:spPr>
          <p:txBody>
            <a:bodyPr vert="horz" lIns="91440" tIns="45720" rIns="91440" bIns="45720" rtlCol="0">
              <a:noAutofit/>
            </a:bodyPr>
            <a:lstStyle>
              <a:lvl1pPr marL="243802" indent="-243802" algn="l" defTabSz="975208" rtl="0" eaLnBrk="1" latinLnBrk="0" hangingPunct="1">
                <a:lnSpc>
                  <a:spcPct val="90000"/>
                </a:lnSpc>
                <a:spcBef>
                  <a:spcPts val="1067"/>
                </a:spcBef>
                <a:buFont typeface="Arial" panose="020B0604020202020204" pitchFamily="34" charset="0"/>
                <a:buChar char="•"/>
                <a:defRPr sz="2986" kern="1200">
                  <a:solidFill>
                    <a:schemeClr val="tx1"/>
                  </a:solidFill>
                  <a:latin typeface="+mn-lt"/>
                  <a:ea typeface="+mn-ea"/>
                  <a:cs typeface="+mn-cs"/>
                </a:defRPr>
              </a:lvl1pPr>
              <a:lvl2pPr marL="731406" indent="-243802" algn="l" defTabSz="975208" rtl="0" eaLnBrk="1" latinLnBrk="0" hangingPunct="1">
                <a:lnSpc>
                  <a:spcPct val="90000"/>
                </a:lnSpc>
                <a:spcBef>
                  <a:spcPts val="533"/>
                </a:spcBef>
                <a:buFont typeface="Arial" panose="020B0604020202020204" pitchFamily="34" charset="0"/>
                <a:buChar char="•"/>
                <a:defRPr sz="2560" kern="1200">
                  <a:solidFill>
                    <a:schemeClr val="tx1"/>
                  </a:solidFill>
                  <a:latin typeface="+mn-lt"/>
                  <a:ea typeface="+mn-ea"/>
                  <a:cs typeface="+mn-cs"/>
                </a:defRPr>
              </a:lvl2pPr>
              <a:lvl3pPr marL="1219010" indent="-243802" algn="l" defTabSz="975208" rtl="0" eaLnBrk="1" latinLnBrk="0" hangingPunct="1">
                <a:lnSpc>
                  <a:spcPct val="90000"/>
                </a:lnSpc>
                <a:spcBef>
                  <a:spcPts val="533"/>
                </a:spcBef>
                <a:buFont typeface="Arial" panose="020B0604020202020204" pitchFamily="34" charset="0"/>
                <a:buChar char="•"/>
                <a:defRPr sz="2133" kern="1200">
                  <a:solidFill>
                    <a:schemeClr val="tx1"/>
                  </a:solidFill>
                  <a:latin typeface="+mn-lt"/>
                  <a:ea typeface="+mn-ea"/>
                  <a:cs typeface="+mn-cs"/>
                </a:defRPr>
              </a:lvl3pPr>
              <a:lvl4pPr marL="1706613" indent="-243802" algn="l" defTabSz="975208" rtl="0" eaLnBrk="1" latinLnBrk="0" hangingPunct="1">
                <a:lnSpc>
                  <a:spcPct val="90000"/>
                </a:lnSpc>
                <a:spcBef>
                  <a:spcPts val="533"/>
                </a:spcBef>
                <a:buFont typeface="Arial" panose="020B0604020202020204" pitchFamily="34" charset="0"/>
                <a:buChar char="•"/>
                <a:defRPr sz="1920" kern="1200">
                  <a:solidFill>
                    <a:schemeClr val="tx1"/>
                  </a:solidFill>
                  <a:latin typeface="+mn-lt"/>
                  <a:ea typeface="+mn-ea"/>
                  <a:cs typeface="+mn-cs"/>
                </a:defRPr>
              </a:lvl4pPr>
              <a:lvl5pPr marL="2194217" indent="-243802" algn="l" defTabSz="975208" rtl="0" eaLnBrk="1" latinLnBrk="0" hangingPunct="1">
                <a:lnSpc>
                  <a:spcPct val="90000"/>
                </a:lnSpc>
                <a:spcBef>
                  <a:spcPts val="533"/>
                </a:spcBef>
                <a:buFont typeface="Arial" panose="020B0604020202020204" pitchFamily="34" charset="0"/>
                <a:buChar char="•"/>
                <a:defRPr sz="1920" kern="1200">
                  <a:solidFill>
                    <a:schemeClr val="tx1"/>
                  </a:solidFill>
                  <a:latin typeface="+mn-lt"/>
                  <a:ea typeface="+mn-ea"/>
                  <a:cs typeface="+mn-cs"/>
                </a:defRPr>
              </a:lvl5pPr>
              <a:lvl6pPr marL="2681821" indent="-243802" algn="l" defTabSz="975208" rtl="0" eaLnBrk="1" latinLnBrk="0" hangingPunct="1">
                <a:lnSpc>
                  <a:spcPct val="90000"/>
                </a:lnSpc>
                <a:spcBef>
                  <a:spcPts val="533"/>
                </a:spcBef>
                <a:buFont typeface="Arial" panose="020B0604020202020204" pitchFamily="34" charset="0"/>
                <a:buChar char="•"/>
                <a:defRPr sz="1920" kern="1200">
                  <a:solidFill>
                    <a:schemeClr val="tx1"/>
                  </a:solidFill>
                  <a:latin typeface="+mn-lt"/>
                  <a:ea typeface="+mn-ea"/>
                  <a:cs typeface="+mn-cs"/>
                </a:defRPr>
              </a:lvl6pPr>
              <a:lvl7pPr marL="3169425" indent="-243802" algn="l" defTabSz="975208" rtl="0" eaLnBrk="1" latinLnBrk="0" hangingPunct="1">
                <a:lnSpc>
                  <a:spcPct val="90000"/>
                </a:lnSpc>
                <a:spcBef>
                  <a:spcPts val="533"/>
                </a:spcBef>
                <a:buFont typeface="Arial" panose="020B0604020202020204" pitchFamily="34" charset="0"/>
                <a:buChar char="•"/>
                <a:defRPr sz="1920" kern="1200">
                  <a:solidFill>
                    <a:schemeClr val="tx1"/>
                  </a:solidFill>
                  <a:latin typeface="+mn-lt"/>
                  <a:ea typeface="+mn-ea"/>
                  <a:cs typeface="+mn-cs"/>
                </a:defRPr>
              </a:lvl7pPr>
              <a:lvl8pPr marL="3657029" indent="-243802" algn="l" defTabSz="975208" rtl="0" eaLnBrk="1" latinLnBrk="0" hangingPunct="1">
                <a:lnSpc>
                  <a:spcPct val="90000"/>
                </a:lnSpc>
                <a:spcBef>
                  <a:spcPts val="533"/>
                </a:spcBef>
                <a:buFont typeface="Arial" panose="020B0604020202020204" pitchFamily="34" charset="0"/>
                <a:buChar char="•"/>
                <a:defRPr sz="1920" kern="1200">
                  <a:solidFill>
                    <a:schemeClr val="tx1"/>
                  </a:solidFill>
                  <a:latin typeface="+mn-lt"/>
                  <a:ea typeface="+mn-ea"/>
                  <a:cs typeface="+mn-cs"/>
                </a:defRPr>
              </a:lvl8pPr>
              <a:lvl9pPr marL="4144632" indent="-243802" algn="l" defTabSz="975208" rtl="0" eaLnBrk="1" latinLnBrk="0" hangingPunct="1">
                <a:lnSpc>
                  <a:spcPct val="90000"/>
                </a:lnSpc>
                <a:spcBef>
                  <a:spcPts val="533"/>
                </a:spcBef>
                <a:buFont typeface="Arial" panose="020B0604020202020204" pitchFamily="34" charset="0"/>
                <a:buChar char="•"/>
                <a:defRPr sz="1920" kern="1200">
                  <a:solidFill>
                    <a:schemeClr val="tx1"/>
                  </a:solidFill>
                  <a:latin typeface="+mn-lt"/>
                  <a:ea typeface="+mn-ea"/>
                  <a:cs typeface="+mn-cs"/>
                </a:defRPr>
              </a:lvl9pPr>
            </a:lstStyle>
            <a:p>
              <a:pPr marL="0" indent="0" algn="ctr">
                <a:buNone/>
              </a:pPr>
              <a:r>
                <a:rPr lang="en-GB" sz="2800" b="1" dirty="0">
                  <a:solidFill>
                    <a:schemeClr val="bg1"/>
                  </a:solidFill>
                </a:rPr>
                <a:t>September</a:t>
              </a:r>
              <a:endParaRPr lang="en-ZA" sz="2800" b="1" dirty="0">
                <a:solidFill>
                  <a:schemeClr val="bg1"/>
                </a:solidFill>
              </a:endParaRPr>
            </a:p>
          </p:txBody>
        </p:sp>
        <p:sp>
          <p:nvSpPr>
            <p:cNvPr id="9" name="Rectangle: Diagonal Corners Rounded 8">
              <a:extLst>
                <a:ext uri="{FF2B5EF4-FFF2-40B4-BE49-F238E27FC236}">
                  <a16:creationId xmlns:a16="http://schemas.microsoft.com/office/drawing/2014/main" id="{B5E7E5B0-747C-4E24-BBA0-785CD739E555}"/>
                </a:ext>
              </a:extLst>
            </p:cNvPr>
            <p:cNvSpPr/>
            <p:nvPr/>
          </p:nvSpPr>
          <p:spPr>
            <a:xfrm>
              <a:off x="6082144" y="8378302"/>
              <a:ext cx="2410691" cy="712641"/>
            </a:xfrm>
            <a:prstGeom prst="round2Diag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ZA" dirty="0"/>
            </a:p>
          </p:txBody>
        </p:sp>
        <p:sp>
          <p:nvSpPr>
            <p:cNvPr id="10" name="Content Placeholder 2">
              <a:extLst>
                <a:ext uri="{FF2B5EF4-FFF2-40B4-BE49-F238E27FC236}">
                  <a16:creationId xmlns:a16="http://schemas.microsoft.com/office/drawing/2014/main" id="{72E5BFFB-B14C-4240-B1D6-B4E7B1254E83}"/>
                </a:ext>
              </a:extLst>
            </p:cNvPr>
            <p:cNvSpPr txBox="1">
              <a:spLocks/>
            </p:cNvSpPr>
            <p:nvPr/>
          </p:nvSpPr>
          <p:spPr>
            <a:xfrm>
              <a:off x="6227964" y="8490659"/>
              <a:ext cx="2043194" cy="634580"/>
            </a:xfrm>
            <a:prstGeom prst="rect">
              <a:avLst/>
            </a:prstGeom>
            <a:noFill/>
          </p:spPr>
          <p:txBody>
            <a:bodyPr vert="horz" lIns="91440" tIns="45720" rIns="91440" bIns="45720" rtlCol="0">
              <a:normAutofit/>
            </a:bodyPr>
            <a:lstStyle>
              <a:lvl1pPr marL="243802" indent="-243802" algn="l" defTabSz="975208" rtl="0" eaLnBrk="1" latinLnBrk="0" hangingPunct="1">
                <a:lnSpc>
                  <a:spcPct val="90000"/>
                </a:lnSpc>
                <a:spcBef>
                  <a:spcPts val="1067"/>
                </a:spcBef>
                <a:buFont typeface="Arial" panose="020B0604020202020204" pitchFamily="34" charset="0"/>
                <a:buChar char="•"/>
                <a:defRPr sz="2986" kern="1200">
                  <a:solidFill>
                    <a:schemeClr val="tx1"/>
                  </a:solidFill>
                  <a:latin typeface="+mn-lt"/>
                  <a:ea typeface="+mn-ea"/>
                  <a:cs typeface="+mn-cs"/>
                </a:defRPr>
              </a:lvl1pPr>
              <a:lvl2pPr marL="731406" indent="-243802" algn="l" defTabSz="975208" rtl="0" eaLnBrk="1" latinLnBrk="0" hangingPunct="1">
                <a:lnSpc>
                  <a:spcPct val="90000"/>
                </a:lnSpc>
                <a:spcBef>
                  <a:spcPts val="533"/>
                </a:spcBef>
                <a:buFont typeface="Arial" panose="020B0604020202020204" pitchFamily="34" charset="0"/>
                <a:buChar char="•"/>
                <a:defRPr sz="2560" kern="1200">
                  <a:solidFill>
                    <a:schemeClr val="tx1"/>
                  </a:solidFill>
                  <a:latin typeface="+mn-lt"/>
                  <a:ea typeface="+mn-ea"/>
                  <a:cs typeface="+mn-cs"/>
                </a:defRPr>
              </a:lvl2pPr>
              <a:lvl3pPr marL="1219010" indent="-243802" algn="l" defTabSz="975208" rtl="0" eaLnBrk="1" latinLnBrk="0" hangingPunct="1">
                <a:lnSpc>
                  <a:spcPct val="90000"/>
                </a:lnSpc>
                <a:spcBef>
                  <a:spcPts val="533"/>
                </a:spcBef>
                <a:buFont typeface="Arial" panose="020B0604020202020204" pitchFamily="34" charset="0"/>
                <a:buChar char="•"/>
                <a:defRPr sz="2133" kern="1200">
                  <a:solidFill>
                    <a:schemeClr val="tx1"/>
                  </a:solidFill>
                  <a:latin typeface="+mn-lt"/>
                  <a:ea typeface="+mn-ea"/>
                  <a:cs typeface="+mn-cs"/>
                </a:defRPr>
              </a:lvl3pPr>
              <a:lvl4pPr marL="1706613" indent="-243802" algn="l" defTabSz="975208" rtl="0" eaLnBrk="1" latinLnBrk="0" hangingPunct="1">
                <a:lnSpc>
                  <a:spcPct val="90000"/>
                </a:lnSpc>
                <a:spcBef>
                  <a:spcPts val="533"/>
                </a:spcBef>
                <a:buFont typeface="Arial" panose="020B0604020202020204" pitchFamily="34" charset="0"/>
                <a:buChar char="•"/>
                <a:defRPr sz="1920" kern="1200">
                  <a:solidFill>
                    <a:schemeClr val="tx1"/>
                  </a:solidFill>
                  <a:latin typeface="+mn-lt"/>
                  <a:ea typeface="+mn-ea"/>
                  <a:cs typeface="+mn-cs"/>
                </a:defRPr>
              </a:lvl4pPr>
              <a:lvl5pPr marL="2194217" indent="-243802" algn="l" defTabSz="975208" rtl="0" eaLnBrk="1" latinLnBrk="0" hangingPunct="1">
                <a:lnSpc>
                  <a:spcPct val="90000"/>
                </a:lnSpc>
                <a:spcBef>
                  <a:spcPts val="533"/>
                </a:spcBef>
                <a:buFont typeface="Arial" panose="020B0604020202020204" pitchFamily="34" charset="0"/>
                <a:buChar char="•"/>
                <a:defRPr sz="1920" kern="1200">
                  <a:solidFill>
                    <a:schemeClr val="tx1"/>
                  </a:solidFill>
                  <a:latin typeface="+mn-lt"/>
                  <a:ea typeface="+mn-ea"/>
                  <a:cs typeface="+mn-cs"/>
                </a:defRPr>
              </a:lvl5pPr>
              <a:lvl6pPr marL="2681821" indent="-243802" algn="l" defTabSz="975208" rtl="0" eaLnBrk="1" latinLnBrk="0" hangingPunct="1">
                <a:lnSpc>
                  <a:spcPct val="90000"/>
                </a:lnSpc>
                <a:spcBef>
                  <a:spcPts val="533"/>
                </a:spcBef>
                <a:buFont typeface="Arial" panose="020B0604020202020204" pitchFamily="34" charset="0"/>
                <a:buChar char="•"/>
                <a:defRPr sz="1920" kern="1200">
                  <a:solidFill>
                    <a:schemeClr val="tx1"/>
                  </a:solidFill>
                  <a:latin typeface="+mn-lt"/>
                  <a:ea typeface="+mn-ea"/>
                  <a:cs typeface="+mn-cs"/>
                </a:defRPr>
              </a:lvl6pPr>
              <a:lvl7pPr marL="3169425" indent="-243802" algn="l" defTabSz="975208" rtl="0" eaLnBrk="1" latinLnBrk="0" hangingPunct="1">
                <a:lnSpc>
                  <a:spcPct val="90000"/>
                </a:lnSpc>
                <a:spcBef>
                  <a:spcPts val="533"/>
                </a:spcBef>
                <a:buFont typeface="Arial" panose="020B0604020202020204" pitchFamily="34" charset="0"/>
                <a:buChar char="•"/>
                <a:defRPr sz="1920" kern="1200">
                  <a:solidFill>
                    <a:schemeClr val="tx1"/>
                  </a:solidFill>
                  <a:latin typeface="+mn-lt"/>
                  <a:ea typeface="+mn-ea"/>
                  <a:cs typeface="+mn-cs"/>
                </a:defRPr>
              </a:lvl7pPr>
              <a:lvl8pPr marL="3657029" indent="-243802" algn="l" defTabSz="975208" rtl="0" eaLnBrk="1" latinLnBrk="0" hangingPunct="1">
                <a:lnSpc>
                  <a:spcPct val="90000"/>
                </a:lnSpc>
                <a:spcBef>
                  <a:spcPts val="533"/>
                </a:spcBef>
                <a:buFont typeface="Arial" panose="020B0604020202020204" pitchFamily="34" charset="0"/>
                <a:buChar char="•"/>
                <a:defRPr sz="1920" kern="1200">
                  <a:solidFill>
                    <a:schemeClr val="tx1"/>
                  </a:solidFill>
                  <a:latin typeface="+mn-lt"/>
                  <a:ea typeface="+mn-ea"/>
                  <a:cs typeface="+mn-cs"/>
                </a:defRPr>
              </a:lvl8pPr>
              <a:lvl9pPr marL="4144632" indent="-243802" algn="l" defTabSz="975208" rtl="0" eaLnBrk="1" latinLnBrk="0" hangingPunct="1">
                <a:lnSpc>
                  <a:spcPct val="90000"/>
                </a:lnSpc>
                <a:spcBef>
                  <a:spcPts val="533"/>
                </a:spcBef>
                <a:buFont typeface="Arial" panose="020B0604020202020204" pitchFamily="34" charset="0"/>
                <a:buChar char="•"/>
                <a:defRPr sz="1920" kern="1200">
                  <a:solidFill>
                    <a:schemeClr val="tx1"/>
                  </a:solidFill>
                  <a:latin typeface="+mn-lt"/>
                  <a:ea typeface="+mn-ea"/>
                  <a:cs typeface="+mn-cs"/>
                </a:defRPr>
              </a:lvl9pPr>
            </a:lstStyle>
            <a:p>
              <a:pPr marL="0" indent="0" algn="ctr">
                <a:buNone/>
              </a:pPr>
              <a:r>
                <a:rPr lang="en-GB" sz="2800" b="1" dirty="0">
                  <a:solidFill>
                    <a:schemeClr val="bg1"/>
                  </a:solidFill>
                </a:rPr>
                <a:t>December</a:t>
              </a:r>
              <a:endParaRPr lang="en-ZA" sz="2800" b="1" dirty="0">
                <a:solidFill>
                  <a:schemeClr val="bg1"/>
                </a:solidFill>
              </a:endParaRPr>
            </a:p>
          </p:txBody>
        </p:sp>
        <p:sp>
          <p:nvSpPr>
            <p:cNvPr id="11" name="Rectangle: Diagonal Corners Rounded 10">
              <a:extLst>
                <a:ext uri="{FF2B5EF4-FFF2-40B4-BE49-F238E27FC236}">
                  <a16:creationId xmlns:a16="http://schemas.microsoft.com/office/drawing/2014/main" id="{1A8AE02F-E255-4EEA-839E-FCB31FB1B04A}"/>
                </a:ext>
              </a:extLst>
            </p:cNvPr>
            <p:cNvSpPr/>
            <p:nvPr/>
          </p:nvSpPr>
          <p:spPr>
            <a:xfrm>
              <a:off x="8783780" y="8362599"/>
              <a:ext cx="2410691" cy="712641"/>
            </a:xfrm>
            <a:prstGeom prst="round2Diag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ZA" dirty="0"/>
            </a:p>
          </p:txBody>
        </p:sp>
        <p:sp>
          <p:nvSpPr>
            <p:cNvPr id="12" name="Content Placeholder 2">
              <a:extLst>
                <a:ext uri="{FF2B5EF4-FFF2-40B4-BE49-F238E27FC236}">
                  <a16:creationId xmlns:a16="http://schemas.microsoft.com/office/drawing/2014/main" id="{6AC46356-9618-4A2E-8B46-3906C2F699E3}"/>
                </a:ext>
              </a:extLst>
            </p:cNvPr>
            <p:cNvSpPr txBox="1">
              <a:spLocks/>
            </p:cNvSpPr>
            <p:nvPr/>
          </p:nvSpPr>
          <p:spPr>
            <a:xfrm>
              <a:off x="8929600" y="8474956"/>
              <a:ext cx="2043194" cy="634580"/>
            </a:xfrm>
            <a:prstGeom prst="rect">
              <a:avLst/>
            </a:prstGeom>
            <a:noFill/>
          </p:spPr>
          <p:txBody>
            <a:bodyPr vert="horz" lIns="91440" tIns="45720" rIns="91440" bIns="45720" rtlCol="0">
              <a:normAutofit/>
            </a:bodyPr>
            <a:lstStyle>
              <a:lvl1pPr marL="243802" indent="-243802" algn="l" defTabSz="975208" rtl="0" eaLnBrk="1" latinLnBrk="0" hangingPunct="1">
                <a:lnSpc>
                  <a:spcPct val="90000"/>
                </a:lnSpc>
                <a:spcBef>
                  <a:spcPts val="1067"/>
                </a:spcBef>
                <a:buFont typeface="Arial" panose="020B0604020202020204" pitchFamily="34" charset="0"/>
                <a:buChar char="•"/>
                <a:defRPr sz="2986" kern="1200">
                  <a:solidFill>
                    <a:schemeClr val="tx1"/>
                  </a:solidFill>
                  <a:latin typeface="+mn-lt"/>
                  <a:ea typeface="+mn-ea"/>
                  <a:cs typeface="+mn-cs"/>
                </a:defRPr>
              </a:lvl1pPr>
              <a:lvl2pPr marL="731406" indent="-243802" algn="l" defTabSz="975208" rtl="0" eaLnBrk="1" latinLnBrk="0" hangingPunct="1">
                <a:lnSpc>
                  <a:spcPct val="90000"/>
                </a:lnSpc>
                <a:spcBef>
                  <a:spcPts val="533"/>
                </a:spcBef>
                <a:buFont typeface="Arial" panose="020B0604020202020204" pitchFamily="34" charset="0"/>
                <a:buChar char="•"/>
                <a:defRPr sz="2560" kern="1200">
                  <a:solidFill>
                    <a:schemeClr val="tx1"/>
                  </a:solidFill>
                  <a:latin typeface="+mn-lt"/>
                  <a:ea typeface="+mn-ea"/>
                  <a:cs typeface="+mn-cs"/>
                </a:defRPr>
              </a:lvl2pPr>
              <a:lvl3pPr marL="1219010" indent="-243802" algn="l" defTabSz="975208" rtl="0" eaLnBrk="1" latinLnBrk="0" hangingPunct="1">
                <a:lnSpc>
                  <a:spcPct val="90000"/>
                </a:lnSpc>
                <a:spcBef>
                  <a:spcPts val="533"/>
                </a:spcBef>
                <a:buFont typeface="Arial" panose="020B0604020202020204" pitchFamily="34" charset="0"/>
                <a:buChar char="•"/>
                <a:defRPr sz="2133" kern="1200">
                  <a:solidFill>
                    <a:schemeClr val="tx1"/>
                  </a:solidFill>
                  <a:latin typeface="+mn-lt"/>
                  <a:ea typeface="+mn-ea"/>
                  <a:cs typeface="+mn-cs"/>
                </a:defRPr>
              </a:lvl3pPr>
              <a:lvl4pPr marL="1706613" indent="-243802" algn="l" defTabSz="975208" rtl="0" eaLnBrk="1" latinLnBrk="0" hangingPunct="1">
                <a:lnSpc>
                  <a:spcPct val="90000"/>
                </a:lnSpc>
                <a:spcBef>
                  <a:spcPts val="533"/>
                </a:spcBef>
                <a:buFont typeface="Arial" panose="020B0604020202020204" pitchFamily="34" charset="0"/>
                <a:buChar char="•"/>
                <a:defRPr sz="1920" kern="1200">
                  <a:solidFill>
                    <a:schemeClr val="tx1"/>
                  </a:solidFill>
                  <a:latin typeface="+mn-lt"/>
                  <a:ea typeface="+mn-ea"/>
                  <a:cs typeface="+mn-cs"/>
                </a:defRPr>
              </a:lvl4pPr>
              <a:lvl5pPr marL="2194217" indent="-243802" algn="l" defTabSz="975208" rtl="0" eaLnBrk="1" latinLnBrk="0" hangingPunct="1">
                <a:lnSpc>
                  <a:spcPct val="90000"/>
                </a:lnSpc>
                <a:spcBef>
                  <a:spcPts val="533"/>
                </a:spcBef>
                <a:buFont typeface="Arial" panose="020B0604020202020204" pitchFamily="34" charset="0"/>
                <a:buChar char="•"/>
                <a:defRPr sz="1920" kern="1200">
                  <a:solidFill>
                    <a:schemeClr val="tx1"/>
                  </a:solidFill>
                  <a:latin typeface="+mn-lt"/>
                  <a:ea typeface="+mn-ea"/>
                  <a:cs typeface="+mn-cs"/>
                </a:defRPr>
              </a:lvl5pPr>
              <a:lvl6pPr marL="2681821" indent="-243802" algn="l" defTabSz="975208" rtl="0" eaLnBrk="1" latinLnBrk="0" hangingPunct="1">
                <a:lnSpc>
                  <a:spcPct val="90000"/>
                </a:lnSpc>
                <a:spcBef>
                  <a:spcPts val="533"/>
                </a:spcBef>
                <a:buFont typeface="Arial" panose="020B0604020202020204" pitchFamily="34" charset="0"/>
                <a:buChar char="•"/>
                <a:defRPr sz="1920" kern="1200">
                  <a:solidFill>
                    <a:schemeClr val="tx1"/>
                  </a:solidFill>
                  <a:latin typeface="+mn-lt"/>
                  <a:ea typeface="+mn-ea"/>
                  <a:cs typeface="+mn-cs"/>
                </a:defRPr>
              </a:lvl6pPr>
              <a:lvl7pPr marL="3169425" indent="-243802" algn="l" defTabSz="975208" rtl="0" eaLnBrk="1" latinLnBrk="0" hangingPunct="1">
                <a:lnSpc>
                  <a:spcPct val="90000"/>
                </a:lnSpc>
                <a:spcBef>
                  <a:spcPts val="533"/>
                </a:spcBef>
                <a:buFont typeface="Arial" panose="020B0604020202020204" pitchFamily="34" charset="0"/>
                <a:buChar char="•"/>
                <a:defRPr sz="1920" kern="1200">
                  <a:solidFill>
                    <a:schemeClr val="tx1"/>
                  </a:solidFill>
                  <a:latin typeface="+mn-lt"/>
                  <a:ea typeface="+mn-ea"/>
                  <a:cs typeface="+mn-cs"/>
                </a:defRPr>
              </a:lvl7pPr>
              <a:lvl8pPr marL="3657029" indent="-243802" algn="l" defTabSz="975208" rtl="0" eaLnBrk="1" latinLnBrk="0" hangingPunct="1">
                <a:lnSpc>
                  <a:spcPct val="90000"/>
                </a:lnSpc>
                <a:spcBef>
                  <a:spcPts val="533"/>
                </a:spcBef>
                <a:buFont typeface="Arial" panose="020B0604020202020204" pitchFamily="34" charset="0"/>
                <a:buChar char="•"/>
                <a:defRPr sz="1920" kern="1200">
                  <a:solidFill>
                    <a:schemeClr val="tx1"/>
                  </a:solidFill>
                  <a:latin typeface="+mn-lt"/>
                  <a:ea typeface="+mn-ea"/>
                  <a:cs typeface="+mn-cs"/>
                </a:defRPr>
              </a:lvl8pPr>
              <a:lvl9pPr marL="4144632" indent="-243802" algn="l" defTabSz="975208" rtl="0" eaLnBrk="1" latinLnBrk="0" hangingPunct="1">
                <a:lnSpc>
                  <a:spcPct val="90000"/>
                </a:lnSpc>
                <a:spcBef>
                  <a:spcPts val="533"/>
                </a:spcBef>
                <a:buFont typeface="Arial" panose="020B0604020202020204" pitchFamily="34" charset="0"/>
                <a:buChar char="•"/>
                <a:defRPr sz="1920" kern="1200">
                  <a:solidFill>
                    <a:schemeClr val="tx1"/>
                  </a:solidFill>
                  <a:latin typeface="+mn-lt"/>
                  <a:ea typeface="+mn-ea"/>
                  <a:cs typeface="+mn-cs"/>
                </a:defRPr>
              </a:lvl9pPr>
            </a:lstStyle>
            <a:p>
              <a:pPr marL="0" indent="0" algn="ctr">
                <a:buNone/>
              </a:pPr>
              <a:r>
                <a:rPr lang="en-GB" sz="2800" b="1" dirty="0">
                  <a:solidFill>
                    <a:schemeClr val="bg1"/>
                  </a:solidFill>
                </a:rPr>
                <a:t>March</a:t>
              </a:r>
              <a:endParaRPr lang="en-ZA" sz="2800" b="1" dirty="0">
                <a:solidFill>
                  <a:schemeClr val="bg1"/>
                </a:solidFill>
              </a:endParaRPr>
            </a:p>
          </p:txBody>
        </p:sp>
        <p:sp>
          <p:nvSpPr>
            <p:cNvPr id="13" name="Content Placeholder 2">
              <a:extLst>
                <a:ext uri="{FF2B5EF4-FFF2-40B4-BE49-F238E27FC236}">
                  <a16:creationId xmlns:a16="http://schemas.microsoft.com/office/drawing/2014/main" id="{663525A3-8479-47BF-A200-899E6EF530A4}"/>
                </a:ext>
              </a:extLst>
            </p:cNvPr>
            <p:cNvSpPr txBox="1">
              <a:spLocks/>
            </p:cNvSpPr>
            <p:nvPr/>
          </p:nvSpPr>
          <p:spPr>
            <a:xfrm>
              <a:off x="5060547" y="7687544"/>
              <a:ext cx="2043194" cy="634580"/>
            </a:xfrm>
            <a:prstGeom prst="rect">
              <a:avLst/>
            </a:prstGeom>
            <a:noFill/>
          </p:spPr>
          <p:txBody>
            <a:bodyPr vert="horz" lIns="91440" tIns="45720" rIns="91440" bIns="45720" rtlCol="0">
              <a:normAutofit/>
            </a:bodyPr>
            <a:lstStyle>
              <a:lvl1pPr marL="243802" indent="-243802" algn="l" defTabSz="975208" rtl="0" eaLnBrk="1" latinLnBrk="0" hangingPunct="1">
                <a:lnSpc>
                  <a:spcPct val="90000"/>
                </a:lnSpc>
                <a:spcBef>
                  <a:spcPts val="1067"/>
                </a:spcBef>
                <a:buFont typeface="Arial" panose="020B0604020202020204" pitchFamily="34" charset="0"/>
                <a:buChar char="•"/>
                <a:defRPr sz="2986" kern="1200">
                  <a:solidFill>
                    <a:schemeClr val="tx1"/>
                  </a:solidFill>
                  <a:latin typeface="+mn-lt"/>
                  <a:ea typeface="+mn-ea"/>
                  <a:cs typeface="+mn-cs"/>
                </a:defRPr>
              </a:lvl1pPr>
              <a:lvl2pPr marL="731406" indent="-243802" algn="l" defTabSz="975208" rtl="0" eaLnBrk="1" latinLnBrk="0" hangingPunct="1">
                <a:lnSpc>
                  <a:spcPct val="90000"/>
                </a:lnSpc>
                <a:spcBef>
                  <a:spcPts val="533"/>
                </a:spcBef>
                <a:buFont typeface="Arial" panose="020B0604020202020204" pitchFamily="34" charset="0"/>
                <a:buChar char="•"/>
                <a:defRPr sz="2560" kern="1200">
                  <a:solidFill>
                    <a:schemeClr val="tx1"/>
                  </a:solidFill>
                  <a:latin typeface="+mn-lt"/>
                  <a:ea typeface="+mn-ea"/>
                  <a:cs typeface="+mn-cs"/>
                </a:defRPr>
              </a:lvl2pPr>
              <a:lvl3pPr marL="1219010" indent="-243802" algn="l" defTabSz="975208" rtl="0" eaLnBrk="1" latinLnBrk="0" hangingPunct="1">
                <a:lnSpc>
                  <a:spcPct val="90000"/>
                </a:lnSpc>
                <a:spcBef>
                  <a:spcPts val="533"/>
                </a:spcBef>
                <a:buFont typeface="Arial" panose="020B0604020202020204" pitchFamily="34" charset="0"/>
                <a:buChar char="•"/>
                <a:defRPr sz="2133" kern="1200">
                  <a:solidFill>
                    <a:schemeClr val="tx1"/>
                  </a:solidFill>
                  <a:latin typeface="+mn-lt"/>
                  <a:ea typeface="+mn-ea"/>
                  <a:cs typeface="+mn-cs"/>
                </a:defRPr>
              </a:lvl3pPr>
              <a:lvl4pPr marL="1706613" indent="-243802" algn="l" defTabSz="975208" rtl="0" eaLnBrk="1" latinLnBrk="0" hangingPunct="1">
                <a:lnSpc>
                  <a:spcPct val="90000"/>
                </a:lnSpc>
                <a:spcBef>
                  <a:spcPts val="533"/>
                </a:spcBef>
                <a:buFont typeface="Arial" panose="020B0604020202020204" pitchFamily="34" charset="0"/>
                <a:buChar char="•"/>
                <a:defRPr sz="1920" kern="1200">
                  <a:solidFill>
                    <a:schemeClr val="tx1"/>
                  </a:solidFill>
                  <a:latin typeface="+mn-lt"/>
                  <a:ea typeface="+mn-ea"/>
                  <a:cs typeface="+mn-cs"/>
                </a:defRPr>
              </a:lvl4pPr>
              <a:lvl5pPr marL="2194217" indent="-243802" algn="l" defTabSz="975208" rtl="0" eaLnBrk="1" latinLnBrk="0" hangingPunct="1">
                <a:lnSpc>
                  <a:spcPct val="90000"/>
                </a:lnSpc>
                <a:spcBef>
                  <a:spcPts val="533"/>
                </a:spcBef>
                <a:buFont typeface="Arial" panose="020B0604020202020204" pitchFamily="34" charset="0"/>
                <a:buChar char="•"/>
                <a:defRPr sz="1920" kern="1200">
                  <a:solidFill>
                    <a:schemeClr val="tx1"/>
                  </a:solidFill>
                  <a:latin typeface="+mn-lt"/>
                  <a:ea typeface="+mn-ea"/>
                  <a:cs typeface="+mn-cs"/>
                </a:defRPr>
              </a:lvl5pPr>
              <a:lvl6pPr marL="2681821" indent="-243802" algn="l" defTabSz="975208" rtl="0" eaLnBrk="1" latinLnBrk="0" hangingPunct="1">
                <a:lnSpc>
                  <a:spcPct val="90000"/>
                </a:lnSpc>
                <a:spcBef>
                  <a:spcPts val="533"/>
                </a:spcBef>
                <a:buFont typeface="Arial" panose="020B0604020202020204" pitchFamily="34" charset="0"/>
                <a:buChar char="•"/>
                <a:defRPr sz="1920" kern="1200">
                  <a:solidFill>
                    <a:schemeClr val="tx1"/>
                  </a:solidFill>
                  <a:latin typeface="+mn-lt"/>
                  <a:ea typeface="+mn-ea"/>
                  <a:cs typeface="+mn-cs"/>
                </a:defRPr>
              </a:lvl6pPr>
              <a:lvl7pPr marL="3169425" indent="-243802" algn="l" defTabSz="975208" rtl="0" eaLnBrk="1" latinLnBrk="0" hangingPunct="1">
                <a:lnSpc>
                  <a:spcPct val="90000"/>
                </a:lnSpc>
                <a:spcBef>
                  <a:spcPts val="533"/>
                </a:spcBef>
                <a:buFont typeface="Arial" panose="020B0604020202020204" pitchFamily="34" charset="0"/>
                <a:buChar char="•"/>
                <a:defRPr sz="1920" kern="1200">
                  <a:solidFill>
                    <a:schemeClr val="tx1"/>
                  </a:solidFill>
                  <a:latin typeface="+mn-lt"/>
                  <a:ea typeface="+mn-ea"/>
                  <a:cs typeface="+mn-cs"/>
                </a:defRPr>
              </a:lvl7pPr>
              <a:lvl8pPr marL="3657029" indent="-243802" algn="l" defTabSz="975208" rtl="0" eaLnBrk="1" latinLnBrk="0" hangingPunct="1">
                <a:lnSpc>
                  <a:spcPct val="90000"/>
                </a:lnSpc>
                <a:spcBef>
                  <a:spcPts val="533"/>
                </a:spcBef>
                <a:buFont typeface="Arial" panose="020B0604020202020204" pitchFamily="34" charset="0"/>
                <a:buChar char="•"/>
                <a:defRPr sz="1920" kern="1200">
                  <a:solidFill>
                    <a:schemeClr val="tx1"/>
                  </a:solidFill>
                  <a:latin typeface="+mn-lt"/>
                  <a:ea typeface="+mn-ea"/>
                  <a:cs typeface="+mn-cs"/>
                </a:defRPr>
              </a:lvl8pPr>
              <a:lvl9pPr marL="4144632" indent="-243802" algn="l" defTabSz="975208" rtl="0" eaLnBrk="1" latinLnBrk="0" hangingPunct="1">
                <a:lnSpc>
                  <a:spcPct val="90000"/>
                </a:lnSpc>
                <a:spcBef>
                  <a:spcPts val="533"/>
                </a:spcBef>
                <a:buFont typeface="Arial" panose="020B0604020202020204" pitchFamily="34" charset="0"/>
                <a:buChar char="•"/>
                <a:defRPr sz="1920" kern="1200">
                  <a:solidFill>
                    <a:schemeClr val="tx1"/>
                  </a:solidFill>
                  <a:latin typeface="+mn-lt"/>
                  <a:ea typeface="+mn-ea"/>
                  <a:cs typeface="+mn-cs"/>
                </a:defRPr>
              </a:lvl9pPr>
            </a:lstStyle>
            <a:p>
              <a:pPr marL="0" indent="0" algn="ctr">
                <a:buNone/>
              </a:pPr>
              <a:r>
                <a:rPr lang="en-GB" sz="3200" b="1" dirty="0">
                  <a:solidFill>
                    <a:schemeClr val="accent5">
                      <a:lumMod val="50000"/>
                    </a:schemeClr>
                  </a:solidFill>
                </a:rPr>
                <a:t>Payments</a:t>
              </a:r>
              <a:endParaRPr lang="en-ZA" sz="3200" b="1" dirty="0">
                <a:solidFill>
                  <a:schemeClr val="accent5">
                    <a:lumMod val="50000"/>
                  </a:schemeClr>
                </a:solidFill>
              </a:endParaRPr>
            </a:p>
          </p:txBody>
        </p:sp>
      </p:grpSp>
      <p:pic>
        <p:nvPicPr>
          <p:cNvPr id="25" name="Picture 24">
            <a:extLst>
              <a:ext uri="{FF2B5EF4-FFF2-40B4-BE49-F238E27FC236}">
                <a16:creationId xmlns:a16="http://schemas.microsoft.com/office/drawing/2014/main" id="{30B90BDF-3B30-4E8F-A2F1-A577626AD57F}"/>
              </a:ext>
            </a:extLst>
          </p:cNvPr>
          <p:cNvPicPr>
            <a:picLocks noChangeAspect="1"/>
          </p:cNvPicPr>
          <p:nvPr/>
        </p:nvPicPr>
        <p:blipFill>
          <a:blip r:embed="rId2">
            <a:alphaModFix amt="85000"/>
          </a:blip>
          <a:stretch>
            <a:fillRect/>
          </a:stretch>
        </p:blipFill>
        <p:spPr>
          <a:xfrm>
            <a:off x="909068" y="1756991"/>
            <a:ext cx="8750560" cy="7639219"/>
          </a:xfrm>
          <a:prstGeom prst="rect">
            <a:avLst/>
          </a:prstGeom>
        </p:spPr>
      </p:pic>
    </p:spTree>
    <p:extLst>
      <p:ext uri="{BB962C8B-B14F-4D97-AF65-F5344CB8AC3E}">
        <p14:creationId xmlns:p14="http://schemas.microsoft.com/office/powerpoint/2010/main" val="2064727402"/>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91895A2C-B928-4A11-97ED-1B896CEB04EC}"/>
              </a:ext>
            </a:extLst>
          </p:cNvPr>
          <p:cNvSpPr txBox="1">
            <a:spLocks/>
          </p:cNvSpPr>
          <p:nvPr/>
        </p:nvSpPr>
        <p:spPr>
          <a:xfrm>
            <a:off x="1428751" y="639073"/>
            <a:ext cx="11059766" cy="553998"/>
          </a:xfrm>
          <a:prstGeom prst="rect">
            <a:avLst/>
          </a:prstGeom>
          <a:noFill/>
        </p:spPr>
        <p:txBody>
          <a:bodyPr vert="horz" wrap="square" lIns="91440" tIns="45720" rIns="91440" bIns="45720" rtlCol="0" anchor="ctr">
            <a:sp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pPr algn="r"/>
            <a:r>
              <a:rPr lang="en-GB" sz="3000" b="1" dirty="0">
                <a:solidFill>
                  <a:srgbClr val="009193"/>
                </a:solidFill>
                <a:latin typeface="Tahoma" panose="020B0604030504040204" pitchFamily="34" charset="0"/>
                <a:ea typeface="Tahoma" panose="020B0604030504040204" pitchFamily="34" charset="0"/>
                <a:cs typeface="Tahoma" panose="020B0604030504040204" pitchFamily="34" charset="0"/>
              </a:rPr>
              <a:t>Composition of the Training Committee</a:t>
            </a:r>
            <a:endParaRPr lang="en-US" sz="3000" b="1" dirty="0">
              <a:solidFill>
                <a:srgbClr val="009193"/>
              </a:solidFill>
              <a:latin typeface="Tahoma" panose="020B0604030504040204" pitchFamily="34" charset="0"/>
              <a:ea typeface="Tahoma" panose="020B0604030504040204" pitchFamily="34" charset="0"/>
              <a:cs typeface="Tahoma" panose="020B0604030504040204" pitchFamily="34" charset="0"/>
            </a:endParaRPr>
          </a:p>
        </p:txBody>
      </p:sp>
      <p:grpSp>
        <p:nvGrpSpPr>
          <p:cNvPr id="41" name="Group 40">
            <a:extLst>
              <a:ext uri="{FF2B5EF4-FFF2-40B4-BE49-F238E27FC236}">
                <a16:creationId xmlns:a16="http://schemas.microsoft.com/office/drawing/2014/main" id="{FF0B2C72-CCFD-4AE3-AB96-50DB67059866}"/>
              </a:ext>
            </a:extLst>
          </p:cNvPr>
          <p:cNvGrpSpPr/>
          <p:nvPr/>
        </p:nvGrpSpPr>
        <p:grpSpPr>
          <a:xfrm>
            <a:off x="1428750" y="2238986"/>
            <a:ext cx="9493249" cy="7146314"/>
            <a:chOff x="1428751" y="2238986"/>
            <a:chExt cx="9027208" cy="6996454"/>
          </a:xfrm>
        </p:grpSpPr>
        <p:grpSp>
          <p:nvGrpSpPr>
            <p:cNvPr id="37" name="Group 36">
              <a:extLst>
                <a:ext uri="{FF2B5EF4-FFF2-40B4-BE49-F238E27FC236}">
                  <a16:creationId xmlns:a16="http://schemas.microsoft.com/office/drawing/2014/main" id="{33018474-7961-4F4A-B6DB-3A4D49150C5C}"/>
                </a:ext>
              </a:extLst>
            </p:cNvPr>
            <p:cNvGrpSpPr/>
            <p:nvPr/>
          </p:nvGrpSpPr>
          <p:grpSpPr>
            <a:xfrm>
              <a:off x="1435545" y="2238986"/>
              <a:ext cx="9020414" cy="1632857"/>
              <a:chOff x="1435545" y="2238986"/>
              <a:chExt cx="9020414" cy="1632857"/>
            </a:xfrm>
          </p:grpSpPr>
          <p:grpSp>
            <p:nvGrpSpPr>
              <p:cNvPr id="12" name="Group 11">
                <a:extLst>
                  <a:ext uri="{FF2B5EF4-FFF2-40B4-BE49-F238E27FC236}">
                    <a16:creationId xmlns:a16="http://schemas.microsoft.com/office/drawing/2014/main" id="{B6925207-493C-4E2C-AF3D-226607CF97D6}"/>
                  </a:ext>
                </a:extLst>
              </p:cNvPr>
              <p:cNvGrpSpPr/>
              <p:nvPr/>
            </p:nvGrpSpPr>
            <p:grpSpPr>
              <a:xfrm>
                <a:off x="1435545" y="2238986"/>
                <a:ext cx="9020414" cy="1632857"/>
                <a:chOff x="1920239" y="3030583"/>
                <a:chExt cx="9020414" cy="1632857"/>
              </a:xfrm>
            </p:grpSpPr>
            <p:sp>
              <p:nvSpPr>
                <p:cNvPr id="10" name="Rectangle: Rounded Corners 9">
                  <a:extLst>
                    <a:ext uri="{FF2B5EF4-FFF2-40B4-BE49-F238E27FC236}">
                      <a16:creationId xmlns:a16="http://schemas.microsoft.com/office/drawing/2014/main" id="{63944D31-6CCF-426C-A84B-5C06FB2B089E}"/>
                    </a:ext>
                  </a:extLst>
                </p:cNvPr>
                <p:cNvSpPr/>
                <p:nvPr/>
              </p:nvSpPr>
              <p:spPr>
                <a:xfrm>
                  <a:off x="2062559" y="3030583"/>
                  <a:ext cx="8878094" cy="1632857"/>
                </a:xfrm>
                <a:prstGeom prst="roundRect">
                  <a:avLst>
                    <a:gd name="adj" fmla="val 50000"/>
                  </a:avLst>
                </a:prstGeom>
                <a:solidFill>
                  <a:schemeClr val="bg1"/>
                </a:solidFill>
                <a:ln>
                  <a:noFill/>
                </a:ln>
                <a:effectLst>
                  <a:outerShdw blurRad="304800" dist="38100" dir="18900000" sx="103000" sy="103000" algn="bl" rotWithShape="0">
                    <a:prstClr val="black">
                      <a:alpha val="22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ZA" dirty="0"/>
                </a:p>
              </p:txBody>
            </p:sp>
            <p:sp>
              <p:nvSpPr>
                <p:cNvPr id="5" name="Rectangle 4">
                  <a:extLst>
                    <a:ext uri="{FF2B5EF4-FFF2-40B4-BE49-F238E27FC236}">
                      <a16:creationId xmlns:a16="http://schemas.microsoft.com/office/drawing/2014/main" id="{634821D9-8456-4436-84E1-0E9EC3A6A5A9}"/>
                    </a:ext>
                  </a:extLst>
                </p:cNvPr>
                <p:cNvSpPr/>
                <p:nvPr/>
              </p:nvSpPr>
              <p:spPr>
                <a:xfrm>
                  <a:off x="4001388" y="4501288"/>
                  <a:ext cx="2919453" cy="160872"/>
                </a:xfrm>
                <a:prstGeom prst="rect">
                  <a:avLst/>
                </a:prstGeom>
                <a:solidFill>
                  <a:srgbClr val="009193"/>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ZA" dirty="0"/>
                </a:p>
              </p:txBody>
            </p:sp>
            <p:sp>
              <p:nvSpPr>
                <p:cNvPr id="9" name="Parallelogram 8">
                  <a:extLst>
                    <a:ext uri="{FF2B5EF4-FFF2-40B4-BE49-F238E27FC236}">
                      <a16:creationId xmlns:a16="http://schemas.microsoft.com/office/drawing/2014/main" id="{3C84A6F5-4470-4ADD-A48F-32A9C555D8B0}"/>
                    </a:ext>
                  </a:extLst>
                </p:cNvPr>
                <p:cNvSpPr/>
                <p:nvPr/>
              </p:nvSpPr>
              <p:spPr>
                <a:xfrm flipH="1">
                  <a:off x="3874388" y="3513910"/>
                  <a:ext cx="875412" cy="553740"/>
                </a:xfrm>
                <a:prstGeom prst="parallelogram">
                  <a:avLst>
                    <a:gd name="adj" fmla="val 54323"/>
                  </a:avLst>
                </a:prstGeom>
                <a:solidFill>
                  <a:srgbClr val="00797C"/>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ZA" dirty="0"/>
                </a:p>
              </p:txBody>
            </p:sp>
            <p:sp>
              <p:nvSpPr>
                <p:cNvPr id="7" name="Freeform: Shape 6">
                  <a:extLst>
                    <a:ext uri="{FF2B5EF4-FFF2-40B4-BE49-F238E27FC236}">
                      <a16:creationId xmlns:a16="http://schemas.microsoft.com/office/drawing/2014/main" id="{B2DA70B7-828B-4503-BC8E-AD89BAA0FF7A}"/>
                    </a:ext>
                  </a:extLst>
                </p:cNvPr>
                <p:cNvSpPr/>
                <p:nvPr/>
              </p:nvSpPr>
              <p:spPr>
                <a:xfrm>
                  <a:off x="1920239" y="3030583"/>
                  <a:ext cx="2586446" cy="1632857"/>
                </a:xfrm>
                <a:custGeom>
                  <a:avLst/>
                  <a:gdLst>
                    <a:gd name="connsiteX0" fmla="*/ 0 w 2586446"/>
                    <a:gd name="connsiteY0" fmla="*/ 0 h 1632857"/>
                    <a:gd name="connsiteX1" fmla="*/ 1789611 w 2586446"/>
                    <a:gd name="connsiteY1" fmla="*/ 0 h 1632857"/>
                    <a:gd name="connsiteX2" fmla="*/ 2586446 w 2586446"/>
                    <a:gd name="connsiteY2" fmla="*/ 1632857 h 1632857"/>
                    <a:gd name="connsiteX3" fmla="*/ 1789611 w 2586446"/>
                    <a:gd name="connsiteY3" fmla="*/ 1632857 h 1632857"/>
                    <a:gd name="connsiteX4" fmla="*/ 0 w 2586446"/>
                    <a:gd name="connsiteY4" fmla="*/ 1632857 h 163285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586446" h="1632857">
                      <a:moveTo>
                        <a:pt x="0" y="0"/>
                      </a:moveTo>
                      <a:lnTo>
                        <a:pt x="1789611" y="0"/>
                      </a:lnTo>
                      <a:lnTo>
                        <a:pt x="2586446" y="1632857"/>
                      </a:lnTo>
                      <a:lnTo>
                        <a:pt x="1789611" y="1632857"/>
                      </a:lnTo>
                      <a:lnTo>
                        <a:pt x="0" y="1632857"/>
                      </a:lnTo>
                      <a:close/>
                    </a:path>
                  </a:pathLst>
                </a:custGeom>
                <a:solidFill>
                  <a:srgbClr val="009193"/>
                </a:solidFill>
                <a:ln>
                  <a:noFill/>
                </a:ln>
                <a:effectLst/>
              </p:spPr>
              <p:style>
                <a:lnRef idx="1">
                  <a:schemeClr val="accent1"/>
                </a:lnRef>
                <a:fillRef idx="3">
                  <a:schemeClr val="accent1"/>
                </a:fillRef>
                <a:effectRef idx="2">
                  <a:schemeClr val="accent1"/>
                </a:effectRef>
                <a:fontRef idx="minor">
                  <a:schemeClr val="lt1"/>
                </a:fontRef>
              </p:style>
              <p:txBody>
                <a:bodyPr wrap="square" rtlCol="0" anchor="ctr">
                  <a:noAutofit/>
                </a:bodyPr>
                <a:lstStyle/>
                <a:p>
                  <a:pPr algn="ctr"/>
                  <a:endParaRPr lang="en-ZA" dirty="0"/>
                </a:p>
              </p:txBody>
            </p:sp>
          </p:grpSp>
          <p:sp>
            <p:nvSpPr>
              <p:cNvPr id="33" name="Rectangle 32">
                <a:extLst>
                  <a:ext uri="{FF2B5EF4-FFF2-40B4-BE49-F238E27FC236}">
                    <a16:creationId xmlns:a16="http://schemas.microsoft.com/office/drawing/2014/main" id="{80C99020-8F43-4E46-9F1D-302E8BFFA8F6}"/>
                  </a:ext>
                </a:extLst>
              </p:cNvPr>
              <p:cNvSpPr/>
              <p:nvPr/>
            </p:nvSpPr>
            <p:spPr>
              <a:xfrm>
                <a:off x="6958634" y="2238986"/>
                <a:ext cx="2857500" cy="172597"/>
              </a:xfrm>
              <a:prstGeom prst="rect">
                <a:avLst/>
              </a:prstGeom>
              <a:solidFill>
                <a:srgbClr val="009193"/>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ZA" dirty="0"/>
              </a:p>
            </p:txBody>
          </p:sp>
        </p:grpSp>
        <p:grpSp>
          <p:nvGrpSpPr>
            <p:cNvPr id="40" name="Group 39">
              <a:extLst>
                <a:ext uri="{FF2B5EF4-FFF2-40B4-BE49-F238E27FC236}">
                  <a16:creationId xmlns:a16="http://schemas.microsoft.com/office/drawing/2014/main" id="{0C86AB7F-7B2E-4115-95F9-A554D95CFD20}"/>
                </a:ext>
              </a:extLst>
            </p:cNvPr>
            <p:cNvGrpSpPr/>
            <p:nvPr/>
          </p:nvGrpSpPr>
          <p:grpSpPr>
            <a:xfrm>
              <a:off x="1428751" y="7602583"/>
              <a:ext cx="9020414" cy="1632857"/>
              <a:chOff x="1428751" y="7602583"/>
              <a:chExt cx="9020414" cy="1632857"/>
            </a:xfrm>
          </p:grpSpPr>
          <p:grpSp>
            <p:nvGrpSpPr>
              <p:cNvPr id="23" name="Group 22">
                <a:extLst>
                  <a:ext uri="{FF2B5EF4-FFF2-40B4-BE49-F238E27FC236}">
                    <a16:creationId xmlns:a16="http://schemas.microsoft.com/office/drawing/2014/main" id="{2977913C-A888-46B6-A8A4-0CE35C75D577}"/>
                  </a:ext>
                </a:extLst>
              </p:cNvPr>
              <p:cNvGrpSpPr/>
              <p:nvPr/>
            </p:nvGrpSpPr>
            <p:grpSpPr>
              <a:xfrm>
                <a:off x="1428751" y="7602583"/>
                <a:ext cx="9020414" cy="1632857"/>
                <a:chOff x="1920239" y="3030583"/>
                <a:chExt cx="9020414" cy="1632857"/>
              </a:xfrm>
            </p:grpSpPr>
            <p:sp>
              <p:nvSpPr>
                <p:cNvPr id="24" name="Rectangle: Rounded Corners 23">
                  <a:extLst>
                    <a:ext uri="{FF2B5EF4-FFF2-40B4-BE49-F238E27FC236}">
                      <a16:creationId xmlns:a16="http://schemas.microsoft.com/office/drawing/2014/main" id="{EA8D7098-36FB-4C63-A9EE-0B9676CCAA58}"/>
                    </a:ext>
                  </a:extLst>
                </p:cNvPr>
                <p:cNvSpPr/>
                <p:nvPr/>
              </p:nvSpPr>
              <p:spPr>
                <a:xfrm>
                  <a:off x="2062559" y="3030583"/>
                  <a:ext cx="8878094" cy="1632857"/>
                </a:xfrm>
                <a:prstGeom prst="roundRect">
                  <a:avLst>
                    <a:gd name="adj" fmla="val 50000"/>
                  </a:avLst>
                </a:prstGeom>
                <a:solidFill>
                  <a:schemeClr val="bg1"/>
                </a:solidFill>
                <a:ln>
                  <a:noFill/>
                </a:ln>
                <a:effectLst>
                  <a:outerShdw blurRad="304800" dist="38100" dir="18900000" sx="103000" sy="103000" algn="bl" rotWithShape="0">
                    <a:prstClr val="black">
                      <a:alpha val="22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ZA" dirty="0"/>
                </a:p>
              </p:txBody>
            </p:sp>
            <p:sp>
              <p:nvSpPr>
                <p:cNvPr id="25" name="Rectangle 24">
                  <a:extLst>
                    <a:ext uri="{FF2B5EF4-FFF2-40B4-BE49-F238E27FC236}">
                      <a16:creationId xmlns:a16="http://schemas.microsoft.com/office/drawing/2014/main" id="{27E2059D-FF9C-4BA9-A305-CC5335252C6F}"/>
                    </a:ext>
                  </a:extLst>
                </p:cNvPr>
                <p:cNvSpPr/>
                <p:nvPr/>
              </p:nvSpPr>
              <p:spPr>
                <a:xfrm>
                  <a:off x="4001388" y="4501288"/>
                  <a:ext cx="2919453" cy="160872"/>
                </a:xfrm>
                <a:prstGeom prst="rect">
                  <a:avLst/>
                </a:prstGeom>
                <a:solidFill>
                  <a:srgbClr val="65C8D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ZA" dirty="0"/>
                </a:p>
              </p:txBody>
            </p:sp>
            <p:sp>
              <p:nvSpPr>
                <p:cNvPr id="26" name="Parallelogram 25">
                  <a:extLst>
                    <a:ext uri="{FF2B5EF4-FFF2-40B4-BE49-F238E27FC236}">
                      <a16:creationId xmlns:a16="http://schemas.microsoft.com/office/drawing/2014/main" id="{6F8CADE9-1165-47BF-9F12-1A21626921BE}"/>
                    </a:ext>
                  </a:extLst>
                </p:cNvPr>
                <p:cNvSpPr/>
                <p:nvPr/>
              </p:nvSpPr>
              <p:spPr>
                <a:xfrm flipH="1">
                  <a:off x="3874388" y="3513910"/>
                  <a:ext cx="875412" cy="553740"/>
                </a:xfrm>
                <a:prstGeom prst="parallelogram">
                  <a:avLst>
                    <a:gd name="adj" fmla="val 54323"/>
                  </a:avLst>
                </a:prstGeom>
                <a:solidFill>
                  <a:schemeClr val="accent5">
                    <a:lumMod val="75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ZA" dirty="0"/>
                </a:p>
              </p:txBody>
            </p:sp>
            <p:sp>
              <p:nvSpPr>
                <p:cNvPr id="27" name="Freeform: Shape 26">
                  <a:extLst>
                    <a:ext uri="{FF2B5EF4-FFF2-40B4-BE49-F238E27FC236}">
                      <a16:creationId xmlns:a16="http://schemas.microsoft.com/office/drawing/2014/main" id="{E922D1AA-230C-48BE-98EA-70527DA5024F}"/>
                    </a:ext>
                  </a:extLst>
                </p:cNvPr>
                <p:cNvSpPr/>
                <p:nvPr/>
              </p:nvSpPr>
              <p:spPr>
                <a:xfrm>
                  <a:off x="1920239" y="3030583"/>
                  <a:ext cx="2586446" cy="1632857"/>
                </a:xfrm>
                <a:custGeom>
                  <a:avLst/>
                  <a:gdLst>
                    <a:gd name="connsiteX0" fmla="*/ 0 w 2586446"/>
                    <a:gd name="connsiteY0" fmla="*/ 0 h 1632857"/>
                    <a:gd name="connsiteX1" fmla="*/ 1789611 w 2586446"/>
                    <a:gd name="connsiteY1" fmla="*/ 0 h 1632857"/>
                    <a:gd name="connsiteX2" fmla="*/ 2586446 w 2586446"/>
                    <a:gd name="connsiteY2" fmla="*/ 1632857 h 1632857"/>
                    <a:gd name="connsiteX3" fmla="*/ 1789611 w 2586446"/>
                    <a:gd name="connsiteY3" fmla="*/ 1632857 h 1632857"/>
                    <a:gd name="connsiteX4" fmla="*/ 0 w 2586446"/>
                    <a:gd name="connsiteY4" fmla="*/ 1632857 h 163285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586446" h="1632857">
                      <a:moveTo>
                        <a:pt x="0" y="0"/>
                      </a:moveTo>
                      <a:lnTo>
                        <a:pt x="1789611" y="0"/>
                      </a:lnTo>
                      <a:lnTo>
                        <a:pt x="2586446" y="1632857"/>
                      </a:lnTo>
                      <a:lnTo>
                        <a:pt x="1789611" y="1632857"/>
                      </a:lnTo>
                      <a:lnTo>
                        <a:pt x="0" y="1632857"/>
                      </a:lnTo>
                      <a:close/>
                    </a:path>
                  </a:pathLst>
                </a:custGeom>
                <a:solidFill>
                  <a:srgbClr val="65C8D0"/>
                </a:solidFill>
                <a:ln>
                  <a:noFill/>
                </a:ln>
                <a:effectLst/>
              </p:spPr>
              <p:style>
                <a:lnRef idx="1">
                  <a:schemeClr val="accent1"/>
                </a:lnRef>
                <a:fillRef idx="3">
                  <a:schemeClr val="accent1"/>
                </a:fillRef>
                <a:effectRef idx="2">
                  <a:schemeClr val="accent1"/>
                </a:effectRef>
                <a:fontRef idx="minor">
                  <a:schemeClr val="lt1"/>
                </a:fontRef>
              </p:style>
              <p:txBody>
                <a:bodyPr wrap="square" rtlCol="0" anchor="ctr">
                  <a:noAutofit/>
                </a:bodyPr>
                <a:lstStyle/>
                <a:p>
                  <a:pPr algn="ctr"/>
                  <a:endParaRPr lang="en-ZA" dirty="0"/>
                </a:p>
              </p:txBody>
            </p:sp>
          </p:grpSp>
          <p:sp>
            <p:nvSpPr>
              <p:cNvPr id="34" name="Rectangle 33">
                <a:extLst>
                  <a:ext uri="{FF2B5EF4-FFF2-40B4-BE49-F238E27FC236}">
                    <a16:creationId xmlns:a16="http://schemas.microsoft.com/office/drawing/2014/main" id="{1998C784-EED9-4F57-9DF8-33B4448A067A}"/>
                  </a:ext>
                </a:extLst>
              </p:cNvPr>
              <p:cNvSpPr/>
              <p:nvPr/>
            </p:nvSpPr>
            <p:spPr>
              <a:xfrm>
                <a:off x="6962220" y="7602583"/>
                <a:ext cx="2857500" cy="172597"/>
              </a:xfrm>
              <a:prstGeom prst="rect">
                <a:avLst/>
              </a:prstGeom>
              <a:solidFill>
                <a:srgbClr val="65C8D0"/>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ZA" dirty="0"/>
              </a:p>
            </p:txBody>
          </p:sp>
        </p:grpSp>
        <p:grpSp>
          <p:nvGrpSpPr>
            <p:cNvPr id="39" name="Group 38">
              <a:extLst>
                <a:ext uri="{FF2B5EF4-FFF2-40B4-BE49-F238E27FC236}">
                  <a16:creationId xmlns:a16="http://schemas.microsoft.com/office/drawing/2014/main" id="{182073AB-9A54-4028-9554-DC5CA832B889}"/>
                </a:ext>
              </a:extLst>
            </p:cNvPr>
            <p:cNvGrpSpPr/>
            <p:nvPr/>
          </p:nvGrpSpPr>
          <p:grpSpPr>
            <a:xfrm>
              <a:off x="1428751" y="5797632"/>
              <a:ext cx="9020414" cy="1650478"/>
              <a:chOff x="1428751" y="5797632"/>
              <a:chExt cx="9020414" cy="1650478"/>
            </a:xfrm>
          </p:grpSpPr>
          <p:grpSp>
            <p:nvGrpSpPr>
              <p:cNvPr id="18" name="Group 17">
                <a:extLst>
                  <a:ext uri="{FF2B5EF4-FFF2-40B4-BE49-F238E27FC236}">
                    <a16:creationId xmlns:a16="http://schemas.microsoft.com/office/drawing/2014/main" id="{51D28F9D-28C2-4727-AAF3-1D92BBF13885}"/>
                  </a:ext>
                </a:extLst>
              </p:cNvPr>
              <p:cNvGrpSpPr/>
              <p:nvPr/>
            </p:nvGrpSpPr>
            <p:grpSpPr>
              <a:xfrm>
                <a:off x="1428751" y="5815253"/>
                <a:ext cx="9020414" cy="1632857"/>
                <a:chOff x="1920239" y="3030583"/>
                <a:chExt cx="9020414" cy="1632857"/>
              </a:xfrm>
            </p:grpSpPr>
            <p:sp>
              <p:nvSpPr>
                <p:cNvPr id="19" name="Rectangle: Rounded Corners 18">
                  <a:extLst>
                    <a:ext uri="{FF2B5EF4-FFF2-40B4-BE49-F238E27FC236}">
                      <a16:creationId xmlns:a16="http://schemas.microsoft.com/office/drawing/2014/main" id="{32EAF869-1951-4C9F-A821-4B9EB66F5FA8}"/>
                    </a:ext>
                  </a:extLst>
                </p:cNvPr>
                <p:cNvSpPr/>
                <p:nvPr/>
              </p:nvSpPr>
              <p:spPr>
                <a:xfrm>
                  <a:off x="2062559" y="3030583"/>
                  <a:ext cx="8878094" cy="1632857"/>
                </a:xfrm>
                <a:prstGeom prst="roundRect">
                  <a:avLst>
                    <a:gd name="adj" fmla="val 50000"/>
                  </a:avLst>
                </a:prstGeom>
                <a:solidFill>
                  <a:schemeClr val="bg1"/>
                </a:solidFill>
                <a:ln>
                  <a:noFill/>
                </a:ln>
                <a:effectLst>
                  <a:outerShdw blurRad="304800" dist="38100" dir="18900000" sx="103000" sy="103000" algn="bl" rotWithShape="0">
                    <a:prstClr val="black">
                      <a:alpha val="22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ZA" dirty="0"/>
                </a:p>
              </p:txBody>
            </p:sp>
            <p:sp>
              <p:nvSpPr>
                <p:cNvPr id="20" name="Rectangle 19">
                  <a:extLst>
                    <a:ext uri="{FF2B5EF4-FFF2-40B4-BE49-F238E27FC236}">
                      <a16:creationId xmlns:a16="http://schemas.microsoft.com/office/drawing/2014/main" id="{78579788-F5C6-44E8-B824-9EE6AB3DB25E}"/>
                    </a:ext>
                  </a:extLst>
                </p:cNvPr>
                <p:cNvSpPr/>
                <p:nvPr/>
              </p:nvSpPr>
              <p:spPr>
                <a:xfrm>
                  <a:off x="4001388" y="4501288"/>
                  <a:ext cx="2919453" cy="160872"/>
                </a:xfrm>
                <a:prstGeom prst="rect">
                  <a:avLst/>
                </a:prstGeom>
                <a:solidFill>
                  <a:schemeClr val="tx1">
                    <a:lumMod val="50000"/>
                    <a:lumOff val="50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ZA" dirty="0"/>
                </a:p>
              </p:txBody>
            </p:sp>
            <p:sp>
              <p:nvSpPr>
                <p:cNvPr id="21" name="Parallelogram 20">
                  <a:extLst>
                    <a:ext uri="{FF2B5EF4-FFF2-40B4-BE49-F238E27FC236}">
                      <a16:creationId xmlns:a16="http://schemas.microsoft.com/office/drawing/2014/main" id="{4481C180-89C8-415D-9098-58ABB507B828}"/>
                    </a:ext>
                  </a:extLst>
                </p:cNvPr>
                <p:cNvSpPr/>
                <p:nvPr/>
              </p:nvSpPr>
              <p:spPr>
                <a:xfrm flipH="1">
                  <a:off x="3874388" y="3513910"/>
                  <a:ext cx="875412" cy="553740"/>
                </a:xfrm>
                <a:prstGeom prst="parallelogram">
                  <a:avLst>
                    <a:gd name="adj" fmla="val 54323"/>
                  </a:avLst>
                </a:prstGeom>
                <a:solidFill>
                  <a:schemeClr val="tx1">
                    <a:lumMod val="75000"/>
                    <a:lumOff val="25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ZA" dirty="0"/>
                </a:p>
              </p:txBody>
            </p:sp>
            <p:sp>
              <p:nvSpPr>
                <p:cNvPr id="22" name="Freeform: Shape 21">
                  <a:extLst>
                    <a:ext uri="{FF2B5EF4-FFF2-40B4-BE49-F238E27FC236}">
                      <a16:creationId xmlns:a16="http://schemas.microsoft.com/office/drawing/2014/main" id="{D99157FF-17D7-446A-88AB-8F1D9E007998}"/>
                    </a:ext>
                  </a:extLst>
                </p:cNvPr>
                <p:cNvSpPr/>
                <p:nvPr/>
              </p:nvSpPr>
              <p:spPr>
                <a:xfrm>
                  <a:off x="1920239" y="3030583"/>
                  <a:ext cx="2586446" cy="1632857"/>
                </a:xfrm>
                <a:custGeom>
                  <a:avLst/>
                  <a:gdLst>
                    <a:gd name="connsiteX0" fmla="*/ 0 w 2586446"/>
                    <a:gd name="connsiteY0" fmla="*/ 0 h 1632857"/>
                    <a:gd name="connsiteX1" fmla="*/ 1789611 w 2586446"/>
                    <a:gd name="connsiteY1" fmla="*/ 0 h 1632857"/>
                    <a:gd name="connsiteX2" fmla="*/ 2586446 w 2586446"/>
                    <a:gd name="connsiteY2" fmla="*/ 1632857 h 1632857"/>
                    <a:gd name="connsiteX3" fmla="*/ 1789611 w 2586446"/>
                    <a:gd name="connsiteY3" fmla="*/ 1632857 h 1632857"/>
                    <a:gd name="connsiteX4" fmla="*/ 0 w 2586446"/>
                    <a:gd name="connsiteY4" fmla="*/ 1632857 h 163285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586446" h="1632857">
                      <a:moveTo>
                        <a:pt x="0" y="0"/>
                      </a:moveTo>
                      <a:lnTo>
                        <a:pt x="1789611" y="0"/>
                      </a:lnTo>
                      <a:lnTo>
                        <a:pt x="2586446" y="1632857"/>
                      </a:lnTo>
                      <a:lnTo>
                        <a:pt x="1789611" y="1632857"/>
                      </a:lnTo>
                      <a:lnTo>
                        <a:pt x="0" y="1632857"/>
                      </a:lnTo>
                      <a:close/>
                    </a:path>
                  </a:pathLst>
                </a:custGeom>
                <a:solidFill>
                  <a:schemeClr val="tx1">
                    <a:lumMod val="50000"/>
                    <a:lumOff val="50000"/>
                  </a:schemeClr>
                </a:solidFill>
                <a:ln>
                  <a:noFill/>
                </a:ln>
                <a:effectLst/>
              </p:spPr>
              <p:style>
                <a:lnRef idx="1">
                  <a:schemeClr val="accent1"/>
                </a:lnRef>
                <a:fillRef idx="3">
                  <a:schemeClr val="accent1"/>
                </a:fillRef>
                <a:effectRef idx="2">
                  <a:schemeClr val="accent1"/>
                </a:effectRef>
                <a:fontRef idx="minor">
                  <a:schemeClr val="lt1"/>
                </a:fontRef>
              </p:style>
              <p:txBody>
                <a:bodyPr wrap="square" rtlCol="0" anchor="ctr">
                  <a:noAutofit/>
                </a:bodyPr>
                <a:lstStyle/>
                <a:p>
                  <a:pPr algn="ctr"/>
                  <a:endParaRPr lang="en-ZA" dirty="0"/>
                </a:p>
              </p:txBody>
            </p:sp>
          </p:grpSp>
          <p:sp>
            <p:nvSpPr>
              <p:cNvPr id="35" name="Rectangle 34">
                <a:extLst>
                  <a:ext uri="{FF2B5EF4-FFF2-40B4-BE49-F238E27FC236}">
                    <a16:creationId xmlns:a16="http://schemas.microsoft.com/office/drawing/2014/main" id="{E17ABA2A-E73D-48A5-B3EC-F045DEF1435B}"/>
                  </a:ext>
                </a:extLst>
              </p:cNvPr>
              <p:cNvSpPr/>
              <p:nvPr/>
            </p:nvSpPr>
            <p:spPr>
              <a:xfrm>
                <a:off x="6962220" y="5797632"/>
                <a:ext cx="2857500" cy="172597"/>
              </a:xfrm>
              <a:prstGeom prst="rect">
                <a:avLst/>
              </a:prstGeom>
              <a:solidFill>
                <a:schemeClr val="tx1">
                  <a:lumMod val="50000"/>
                  <a:lumOff val="50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ZA" dirty="0"/>
              </a:p>
            </p:txBody>
          </p:sp>
        </p:grpSp>
        <p:grpSp>
          <p:nvGrpSpPr>
            <p:cNvPr id="38" name="Group 37">
              <a:extLst>
                <a:ext uri="{FF2B5EF4-FFF2-40B4-BE49-F238E27FC236}">
                  <a16:creationId xmlns:a16="http://schemas.microsoft.com/office/drawing/2014/main" id="{7B0210BC-402B-4F18-9577-56B2A1A412CA}"/>
                </a:ext>
              </a:extLst>
            </p:cNvPr>
            <p:cNvGrpSpPr/>
            <p:nvPr/>
          </p:nvGrpSpPr>
          <p:grpSpPr>
            <a:xfrm>
              <a:off x="1428751" y="4018057"/>
              <a:ext cx="9020414" cy="1633109"/>
              <a:chOff x="1428751" y="4018057"/>
              <a:chExt cx="9020414" cy="1633109"/>
            </a:xfrm>
          </p:grpSpPr>
          <p:grpSp>
            <p:nvGrpSpPr>
              <p:cNvPr id="13" name="Group 12">
                <a:extLst>
                  <a:ext uri="{FF2B5EF4-FFF2-40B4-BE49-F238E27FC236}">
                    <a16:creationId xmlns:a16="http://schemas.microsoft.com/office/drawing/2014/main" id="{3BB4D351-FC50-43BB-A4EE-BCF8BB6C4C16}"/>
                  </a:ext>
                </a:extLst>
              </p:cNvPr>
              <p:cNvGrpSpPr/>
              <p:nvPr/>
            </p:nvGrpSpPr>
            <p:grpSpPr>
              <a:xfrm>
                <a:off x="1428751" y="4018309"/>
                <a:ext cx="9020414" cy="1632857"/>
                <a:chOff x="1920239" y="3030583"/>
                <a:chExt cx="9020414" cy="1632857"/>
              </a:xfrm>
            </p:grpSpPr>
            <p:sp>
              <p:nvSpPr>
                <p:cNvPr id="14" name="Rectangle: Rounded Corners 13">
                  <a:extLst>
                    <a:ext uri="{FF2B5EF4-FFF2-40B4-BE49-F238E27FC236}">
                      <a16:creationId xmlns:a16="http://schemas.microsoft.com/office/drawing/2014/main" id="{91F54447-F5F4-45F8-A3AC-6A3E817A788A}"/>
                    </a:ext>
                  </a:extLst>
                </p:cNvPr>
                <p:cNvSpPr/>
                <p:nvPr/>
              </p:nvSpPr>
              <p:spPr>
                <a:xfrm>
                  <a:off x="2062559" y="3030583"/>
                  <a:ext cx="8878094" cy="1632857"/>
                </a:xfrm>
                <a:prstGeom prst="roundRect">
                  <a:avLst>
                    <a:gd name="adj" fmla="val 50000"/>
                  </a:avLst>
                </a:prstGeom>
                <a:solidFill>
                  <a:schemeClr val="bg1"/>
                </a:solidFill>
                <a:ln>
                  <a:noFill/>
                </a:ln>
                <a:effectLst>
                  <a:outerShdw blurRad="304800" dist="38100" dir="18900000" sx="103000" sy="103000" algn="bl" rotWithShape="0">
                    <a:prstClr val="black">
                      <a:alpha val="22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ZA" dirty="0"/>
                </a:p>
              </p:txBody>
            </p:sp>
            <p:sp>
              <p:nvSpPr>
                <p:cNvPr id="15" name="Rectangle 14">
                  <a:extLst>
                    <a:ext uri="{FF2B5EF4-FFF2-40B4-BE49-F238E27FC236}">
                      <a16:creationId xmlns:a16="http://schemas.microsoft.com/office/drawing/2014/main" id="{6336D108-3D95-42EA-86C3-989C42684AAE}"/>
                    </a:ext>
                  </a:extLst>
                </p:cNvPr>
                <p:cNvSpPr/>
                <p:nvPr/>
              </p:nvSpPr>
              <p:spPr>
                <a:xfrm>
                  <a:off x="4001388" y="4501288"/>
                  <a:ext cx="2919453" cy="160872"/>
                </a:xfrm>
                <a:prstGeom prst="rect">
                  <a:avLst/>
                </a:prstGeom>
                <a:solidFill>
                  <a:schemeClr val="accent6"/>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ZA" dirty="0"/>
                </a:p>
              </p:txBody>
            </p:sp>
            <p:sp>
              <p:nvSpPr>
                <p:cNvPr id="16" name="Parallelogram 15">
                  <a:extLst>
                    <a:ext uri="{FF2B5EF4-FFF2-40B4-BE49-F238E27FC236}">
                      <a16:creationId xmlns:a16="http://schemas.microsoft.com/office/drawing/2014/main" id="{03D209CB-58D7-408D-AD75-5B827699AD76}"/>
                    </a:ext>
                  </a:extLst>
                </p:cNvPr>
                <p:cNvSpPr/>
                <p:nvPr/>
              </p:nvSpPr>
              <p:spPr>
                <a:xfrm flipH="1">
                  <a:off x="3874388" y="3513910"/>
                  <a:ext cx="875412" cy="553740"/>
                </a:xfrm>
                <a:prstGeom prst="parallelogram">
                  <a:avLst>
                    <a:gd name="adj" fmla="val 54323"/>
                  </a:avLst>
                </a:prstGeom>
                <a:solidFill>
                  <a:schemeClr val="accent6">
                    <a:lumMod val="75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ZA" dirty="0"/>
                </a:p>
              </p:txBody>
            </p:sp>
            <p:sp>
              <p:nvSpPr>
                <p:cNvPr id="17" name="Freeform: Shape 16">
                  <a:extLst>
                    <a:ext uri="{FF2B5EF4-FFF2-40B4-BE49-F238E27FC236}">
                      <a16:creationId xmlns:a16="http://schemas.microsoft.com/office/drawing/2014/main" id="{561C24D7-6FED-4C43-85CE-1FF35247F29F}"/>
                    </a:ext>
                  </a:extLst>
                </p:cNvPr>
                <p:cNvSpPr/>
                <p:nvPr/>
              </p:nvSpPr>
              <p:spPr>
                <a:xfrm>
                  <a:off x="1920239" y="3030583"/>
                  <a:ext cx="2586446" cy="1632857"/>
                </a:xfrm>
                <a:custGeom>
                  <a:avLst/>
                  <a:gdLst>
                    <a:gd name="connsiteX0" fmla="*/ 0 w 2586446"/>
                    <a:gd name="connsiteY0" fmla="*/ 0 h 1632857"/>
                    <a:gd name="connsiteX1" fmla="*/ 1789611 w 2586446"/>
                    <a:gd name="connsiteY1" fmla="*/ 0 h 1632857"/>
                    <a:gd name="connsiteX2" fmla="*/ 2586446 w 2586446"/>
                    <a:gd name="connsiteY2" fmla="*/ 1632857 h 1632857"/>
                    <a:gd name="connsiteX3" fmla="*/ 1789611 w 2586446"/>
                    <a:gd name="connsiteY3" fmla="*/ 1632857 h 1632857"/>
                    <a:gd name="connsiteX4" fmla="*/ 0 w 2586446"/>
                    <a:gd name="connsiteY4" fmla="*/ 1632857 h 163285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586446" h="1632857">
                      <a:moveTo>
                        <a:pt x="0" y="0"/>
                      </a:moveTo>
                      <a:lnTo>
                        <a:pt x="1789611" y="0"/>
                      </a:lnTo>
                      <a:lnTo>
                        <a:pt x="2586446" y="1632857"/>
                      </a:lnTo>
                      <a:lnTo>
                        <a:pt x="1789611" y="1632857"/>
                      </a:lnTo>
                      <a:lnTo>
                        <a:pt x="0" y="1632857"/>
                      </a:lnTo>
                      <a:close/>
                    </a:path>
                  </a:pathLst>
                </a:custGeom>
                <a:solidFill>
                  <a:schemeClr val="accent6"/>
                </a:solidFill>
                <a:ln>
                  <a:noFill/>
                </a:ln>
                <a:effectLst/>
              </p:spPr>
              <p:style>
                <a:lnRef idx="1">
                  <a:schemeClr val="accent1"/>
                </a:lnRef>
                <a:fillRef idx="3">
                  <a:schemeClr val="accent1"/>
                </a:fillRef>
                <a:effectRef idx="2">
                  <a:schemeClr val="accent1"/>
                </a:effectRef>
                <a:fontRef idx="minor">
                  <a:schemeClr val="lt1"/>
                </a:fontRef>
              </p:style>
              <p:txBody>
                <a:bodyPr wrap="square" rtlCol="0" anchor="ctr">
                  <a:noAutofit/>
                </a:bodyPr>
                <a:lstStyle/>
                <a:p>
                  <a:pPr algn="ctr"/>
                  <a:endParaRPr lang="en-ZA" dirty="0"/>
                </a:p>
              </p:txBody>
            </p:sp>
          </p:grpSp>
          <p:sp>
            <p:nvSpPr>
              <p:cNvPr id="36" name="Rectangle 35">
                <a:extLst>
                  <a:ext uri="{FF2B5EF4-FFF2-40B4-BE49-F238E27FC236}">
                    <a16:creationId xmlns:a16="http://schemas.microsoft.com/office/drawing/2014/main" id="{6C0C4737-42DC-4024-8B4F-6ADEA31C4770}"/>
                  </a:ext>
                </a:extLst>
              </p:cNvPr>
              <p:cNvSpPr/>
              <p:nvPr/>
            </p:nvSpPr>
            <p:spPr>
              <a:xfrm>
                <a:off x="6962220" y="4018057"/>
                <a:ext cx="2857500" cy="172597"/>
              </a:xfrm>
              <a:prstGeom prst="rect">
                <a:avLst/>
              </a:prstGeom>
              <a:solidFill>
                <a:schemeClr val="accent6"/>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ZA" dirty="0"/>
              </a:p>
            </p:txBody>
          </p:sp>
        </p:grpSp>
      </p:grpSp>
      <p:sp>
        <p:nvSpPr>
          <p:cNvPr id="42" name="TextBox 41">
            <a:extLst>
              <a:ext uri="{FF2B5EF4-FFF2-40B4-BE49-F238E27FC236}">
                <a16:creationId xmlns:a16="http://schemas.microsoft.com/office/drawing/2014/main" id="{8A367839-BD9C-487C-A606-BDD426325081}"/>
              </a:ext>
            </a:extLst>
          </p:cNvPr>
          <p:cNvSpPr txBox="1"/>
          <p:nvPr/>
        </p:nvSpPr>
        <p:spPr>
          <a:xfrm>
            <a:off x="4596349" y="2441467"/>
            <a:ext cx="6291648" cy="1150123"/>
          </a:xfrm>
          <a:prstGeom prst="rect">
            <a:avLst/>
          </a:prstGeom>
          <a:noFill/>
        </p:spPr>
        <p:txBody>
          <a:bodyPr wrap="square" rtlCol="0">
            <a:spAutoFit/>
          </a:bodyPr>
          <a:lstStyle/>
          <a:p>
            <a:pPr>
              <a:lnSpc>
                <a:spcPct val="150000"/>
              </a:lnSpc>
            </a:pPr>
            <a:r>
              <a:rPr lang="en-GB" sz="1600" dirty="0">
                <a:solidFill>
                  <a:srgbClr val="454649"/>
                </a:solidFill>
                <a:latin typeface="Tahoma" panose="020B0604030504040204" pitchFamily="34" charset="0"/>
                <a:ea typeface="Tahoma" panose="020B0604030504040204" pitchFamily="34" charset="0"/>
                <a:cs typeface="Tahoma" panose="020B0604030504040204" pitchFamily="34" charset="0"/>
              </a:rPr>
              <a:t>The Training Committee must consist of three groups: employer representatives, employee representatives, and union representatives (if applicable).</a:t>
            </a:r>
            <a:endParaRPr lang="en-ZA" sz="1600" dirty="0">
              <a:latin typeface="Tahoma" panose="020B0604030504040204" pitchFamily="34" charset="0"/>
              <a:ea typeface="Tahoma" panose="020B0604030504040204" pitchFamily="34" charset="0"/>
              <a:cs typeface="Tahoma" panose="020B0604030504040204" pitchFamily="34" charset="0"/>
            </a:endParaRPr>
          </a:p>
        </p:txBody>
      </p:sp>
      <p:sp>
        <p:nvSpPr>
          <p:cNvPr id="43" name="TextBox 42">
            <a:extLst>
              <a:ext uri="{FF2B5EF4-FFF2-40B4-BE49-F238E27FC236}">
                <a16:creationId xmlns:a16="http://schemas.microsoft.com/office/drawing/2014/main" id="{A4DBAE68-6DE6-41A6-8270-C706E8C4DEAE}"/>
              </a:ext>
            </a:extLst>
          </p:cNvPr>
          <p:cNvSpPr txBox="1"/>
          <p:nvPr/>
        </p:nvSpPr>
        <p:spPr>
          <a:xfrm>
            <a:off x="4554057" y="4314003"/>
            <a:ext cx="6291648" cy="1162113"/>
          </a:xfrm>
          <a:prstGeom prst="rect">
            <a:avLst/>
          </a:prstGeom>
          <a:noFill/>
        </p:spPr>
        <p:txBody>
          <a:bodyPr wrap="square" rtlCol="0">
            <a:spAutoFit/>
          </a:bodyPr>
          <a:lstStyle/>
          <a:p>
            <a:pPr>
              <a:lnSpc>
                <a:spcPct val="150000"/>
              </a:lnSpc>
            </a:pPr>
            <a:r>
              <a:rPr lang="en-ZA" sz="1600" dirty="0">
                <a:solidFill>
                  <a:srgbClr val="454649"/>
                </a:solidFill>
                <a:latin typeface="Tahoma" panose="020B0604030504040204" pitchFamily="34" charset="0"/>
                <a:ea typeface="Tahoma" panose="020B0604030504040204" pitchFamily="34" charset="0"/>
                <a:cs typeface="Tahoma" panose="020B0604030504040204" pitchFamily="34" charset="0"/>
              </a:rPr>
              <a:t>The number of employee and employer representatives may be equal; </a:t>
            </a:r>
            <a:r>
              <a:rPr lang="en-GB" sz="1600" dirty="0">
                <a:solidFill>
                  <a:srgbClr val="454649"/>
                </a:solidFill>
                <a:latin typeface="Tahoma" panose="020B0604030504040204" pitchFamily="34" charset="0"/>
                <a:ea typeface="Tahoma" panose="020B0604030504040204" pitchFamily="34" charset="0"/>
                <a:cs typeface="Tahoma" panose="020B0604030504040204" pitchFamily="34" charset="0"/>
              </a:rPr>
              <a:t>but there cannot be more employer representatives than employee representatives</a:t>
            </a:r>
            <a:r>
              <a:rPr lang="en-ZA" sz="1600" dirty="0">
                <a:solidFill>
                  <a:srgbClr val="454649"/>
                </a:solidFill>
                <a:latin typeface="Tahoma" panose="020B0604030504040204" pitchFamily="34" charset="0"/>
                <a:ea typeface="Tahoma" panose="020B0604030504040204" pitchFamily="34" charset="0"/>
                <a:cs typeface="Tahoma" panose="020B0604030504040204" pitchFamily="34" charset="0"/>
              </a:rPr>
              <a:t>.</a:t>
            </a:r>
            <a:endParaRPr lang="en-GB" sz="1600" dirty="0">
              <a:solidFill>
                <a:srgbClr val="454649"/>
              </a:solidFill>
              <a:latin typeface="Tahoma" panose="020B0604030504040204" pitchFamily="34" charset="0"/>
              <a:ea typeface="Tahoma" panose="020B0604030504040204" pitchFamily="34" charset="0"/>
              <a:cs typeface="Tahoma" panose="020B0604030504040204" pitchFamily="34" charset="0"/>
            </a:endParaRPr>
          </a:p>
        </p:txBody>
      </p:sp>
      <p:sp>
        <p:nvSpPr>
          <p:cNvPr id="44" name="TextBox 43">
            <a:extLst>
              <a:ext uri="{FF2B5EF4-FFF2-40B4-BE49-F238E27FC236}">
                <a16:creationId xmlns:a16="http://schemas.microsoft.com/office/drawing/2014/main" id="{D7432648-64DC-4C6B-91BB-D748581A0B01}"/>
              </a:ext>
            </a:extLst>
          </p:cNvPr>
          <p:cNvSpPr txBox="1"/>
          <p:nvPr/>
        </p:nvSpPr>
        <p:spPr>
          <a:xfrm>
            <a:off x="4554057" y="6271943"/>
            <a:ext cx="6291648" cy="792781"/>
          </a:xfrm>
          <a:prstGeom prst="rect">
            <a:avLst/>
          </a:prstGeom>
          <a:noFill/>
        </p:spPr>
        <p:txBody>
          <a:bodyPr wrap="square" rtlCol="0">
            <a:spAutoFit/>
          </a:bodyPr>
          <a:lstStyle/>
          <a:p>
            <a:pPr>
              <a:lnSpc>
                <a:spcPct val="150000"/>
              </a:lnSpc>
            </a:pPr>
            <a:r>
              <a:rPr lang="en-GB" sz="1600" dirty="0">
                <a:solidFill>
                  <a:srgbClr val="454649"/>
                </a:solidFill>
                <a:latin typeface="Tahoma" panose="020B0604030504040204" pitchFamily="34" charset="0"/>
                <a:ea typeface="Tahoma" panose="020B0604030504040204" pitchFamily="34" charset="0"/>
                <a:cs typeface="Tahoma" panose="020B0604030504040204" pitchFamily="34" charset="0"/>
              </a:rPr>
              <a:t>The SDF cannot be nominated as either an employee or an employer representative.</a:t>
            </a:r>
          </a:p>
        </p:txBody>
      </p:sp>
      <p:sp>
        <p:nvSpPr>
          <p:cNvPr id="45" name="TextBox 44">
            <a:extLst>
              <a:ext uri="{FF2B5EF4-FFF2-40B4-BE49-F238E27FC236}">
                <a16:creationId xmlns:a16="http://schemas.microsoft.com/office/drawing/2014/main" id="{C4081325-4F0A-4893-BAF8-23876419A783}"/>
              </a:ext>
            </a:extLst>
          </p:cNvPr>
          <p:cNvSpPr txBox="1"/>
          <p:nvPr/>
        </p:nvSpPr>
        <p:spPr>
          <a:xfrm>
            <a:off x="4609977" y="8299295"/>
            <a:ext cx="6291648" cy="338554"/>
          </a:xfrm>
          <a:prstGeom prst="rect">
            <a:avLst/>
          </a:prstGeom>
          <a:noFill/>
        </p:spPr>
        <p:txBody>
          <a:bodyPr wrap="square" rtlCol="0">
            <a:spAutoFit/>
          </a:bodyPr>
          <a:lstStyle/>
          <a:p>
            <a:r>
              <a:rPr lang="en-GB" sz="1600" dirty="0">
                <a:solidFill>
                  <a:srgbClr val="454649"/>
                </a:solidFill>
                <a:latin typeface="Tahoma" panose="020B0604030504040204" pitchFamily="34" charset="0"/>
                <a:ea typeface="Tahoma" panose="020B0604030504040204" pitchFamily="34" charset="0"/>
                <a:cs typeface="Tahoma" panose="020B0604030504040204" pitchFamily="34" charset="0"/>
              </a:rPr>
              <a:t>The SDF's role is to coordinate and advise, maintaining objectivity</a:t>
            </a:r>
            <a:r>
              <a:rPr lang="en-GB" sz="1600" dirty="0">
                <a:solidFill>
                  <a:srgbClr val="454649"/>
                </a:solidFill>
                <a:ea typeface="Calibri" panose="020F0502020204030204" pitchFamily="34" charset="0"/>
                <a:cs typeface="Times New Roman" panose="02020603050405020304" pitchFamily="18" charset="0"/>
              </a:rPr>
              <a:t>.</a:t>
            </a:r>
          </a:p>
        </p:txBody>
      </p:sp>
    </p:spTree>
    <p:extLst>
      <p:ext uri="{BB962C8B-B14F-4D97-AF65-F5344CB8AC3E}">
        <p14:creationId xmlns:p14="http://schemas.microsoft.com/office/powerpoint/2010/main" val="350537584"/>
      </p:ext>
    </p:extLst>
  </p:cSld>
  <p:clrMapOvr>
    <a:masterClrMapping/>
  </p:clrMapOvr>
  <mc:AlternateContent xmlns:mc="http://schemas.openxmlformats.org/markup-compatibility/2006" xmlns:p14="http://schemas.microsoft.com/office/powerpoint/2010/main">
    <mc:Choice Requires="p14">
      <p:transition p14:dur="0" advClick="0"/>
    </mc:Choice>
    <mc:Fallback xmlns="">
      <p:transition advClick="0"/>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91895A2C-B928-4A11-97ED-1B896CEB04EC}"/>
              </a:ext>
            </a:extLst>
          </p:cNvPr>
          <p:cNvSpPr txBox="1">
            <a:spLocks/>
          </p:cNvSpPr>
          <p:nvPr/>
        </p:nvSpPr>
        <p:spPr>
          <a:xfrm>
            <a:off x="1428751" y="639074"/>
            <a:ext cx="11059766" cy="553998"/>
          </a:xfrm>
          <a:prstGeom prst="rect">
            <a:avLst/>
          </a:prstGeom>
          <a:noFill/>
        </p:spPr>
        <p:txBody>
          <a:bodyPr vert="horz" wrap="square" lIns="91440" tIns="45720" rIns="91440" bIns="45720" rtlCol="0" anchor="ctr">
            <a:sp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pPr algn="r"/>
            <a:r>
              <a:rPr lang="en-GB" sz="3000" b="1" dirty="0">
                <a:solidFill>
                  <a:srgbClr val="009193"/>
                </a:solidFill>
                <a:latin typeface="Tahoma" panose="020B0604030504040204" pitchFamily="34" charset="0"/>
                <a:ea typeface="Tahoma" panose="020B0604030504040204" pitchFamily="34" charset="0"/>
                <a:cs typeface="Tahoma" panose="020B0604030504040204" pitchFamily="34" charset="0"/>
              </a:rPr>
              <a:t>Composition of the Training Committee</a:t>
            </a:r>
            <a:endParaRPr lang="en-US" sz="3000" b="1" dirty="0">
              <a:solidFill>
                <a:srgbClr val="009193"/>
              </a:solidFill>
              <a:latin typeface="Tahoma" panose="020B0604030504040204" pitchFamily="34" charset="0"/>
              <a:ea typeface="Tahoma" panose="020B0604030504040204" pitchFamily="34" charset="0"/>
              <a:cs typeface="Tahoma" panose="020B0604030504040204" pitchFamily="34" charset="0"/>
            </a:endParaRPr>
          </a:p>
        </p:txBody>
      </p:sp>
      <p:grpSp>
        <p:nvGrpSpPr>
          <p:cNvPr id="41" name="Group 40">
            <a:extLst>
              <a:ext uri="{FF2B5EF4-FFF2-40B4-BE49-F238E27FC236}">
                <a16:creationId xmlns:a16="http://schemas.microsoft.com/office/drawing/2014/main" id="{FF0B2C72-CCFD-4AE3-AB96-50DB67059866}"/>
              </a:ext>
            </a:extLst>
          </p:cNvPr>
          <p:cNvGrpSpPr/>
          <p:nvPr/>
        </p:nvGrpSpPr>
        <p:grpSpPr>
          <a:xfrm>
            <a:off x="776145" y="2536141"/>
            <a:ext cx="10469779" cy="5231228"/>
            <a:chOff x="1428751" y="2238986"/>
            <a:chExt cx="9027208" cy="3412180"/>
          </a:xfrm>
        </p:grpSpPr>
        <p:grpSp>
          <p:nvGrpSpPr>
            <p:cNvPr id="37" name="Group 36">
              <a:extLst>
                <a:ext uri="{FF2B5EF4-FFF2-40B4-BE49-F238E27FC236}">
                  <a16:creationId xmlns:a16="http://schemas.microsoft.com/office/drawing/2014/main" id="{33018474-7961-4F4A-B6DB-3A4D49150C5C}"/>
                </a:ext>
              </a:extLst>
            </p:cNvPr>
            <p:cNvGrpSpPr/>
            <p:nvPr/>
          </p:nvGrpSpPr>
          <p:grpSpPr>
            <a:xfrm>
              <a:off x="1435545" y="2238986"/>
              <a:ext cx="9020414" cy="1632857"/>
              <a:chOff x="1435545" y="2238986"/>
              <a:chExt cx="9020414" cy="1632857"/>
            </a:xfrm>
          </p:grpSpPr>
          <p:grpSp>
            <p:nvGrpSpPr>
              <p:cNvPr id="12" name="Group 11">
                <a:extLst>
                  <a:ext uri="{FF2B5EF4-FFF2-40B4-BE49-F238E27FC236}">
                    <a16:creationId xmlns:a16="http://schemas.microsoft.com/office/drawing/2014/main" id="{B6925207-493C-4E2C-AF3D-226607CF97D6}"/>
                  </a:ext>
                </a:extLst>
              </p:cNvPr>
              <p:cNvGrpSpPr/>
              <p:nvPr/>
            </p:nvGrpSpPr>
            <p:grpSpPr>
              <a:xfrm>
                <a:off x="1435545" y="2238986"/>
                <a:ext cx="9020414" cy="1632857"/>
                <a:chOff x="1920239" y="3030583"/>
                <a:chExt cx="9020414" cy="1632857"/>
              </a:xfrm>
            </p:grpSpPr>
            <p:sp>
              <p:nvSpPr>
                <p:cNvPr id="10" name="Rectangle: Rounded Corners 9">
                  <a:extLst>
                    <a:ext uri="{FF2B5EF4-FFF2-40B4-BE49-F238E27FC236}">
                      <a16:creationId xmlns:a16="http://schemas.microsoft.com/office/drawing/2014/main" id="{63944D31-6CCF-426C-A84B-5C06FB2B089E}"/>
                    </a:ext>
                  </a:extLst>
                </p:cNvPr>
                <p:cNvSpPr/>
                <p:nvPr/>
              </p:nvSpPr>
              <p:spPr>
                <a:xfrm>
                  <a:off x="2062559" y="3030583"/>
                  <a:ext cx="8878094" cy="1632857"/>
                </a:xfrm>
                <a:prstGeom prst="roundRect">
                  <a:avLst>
                    <a:gd name="adj" fmla="val 50000"/>
                  </a:avLst>
                </a:prstGeom>
                <a:solidFill>
                  <a:schemeClr val="bg1"/>
                </a:solidFill>
                <a:ln>
                  <a:noFill/>
                </a:ln>
                <a:effectLst>
                  <a:outerShdw blurRad="304800" dist="38100" dir="18900000" sx="103000" sy="103000" algn="bl" rotWithShape="0">
                    <a:prstClr val="black">
                      <a:alpha val="22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ZA" dirty="0"/>
                </a:p>
              </p:txBody>
            </p:sp>
            <p:sp>
              <p:nvSpPr>
                <p:cNvPr id="5" name="Rectangle 4">
                  <a:extLst>
                    <a:ext uri="{FF2B5EF4-FFF2-40B4-BE49-F238E27FC236}">
                      <a16:creationId xmlns:a16="http://schemas.microsoft.com/office/drawing/2014/main" id="{634821D9-8456-4436-84E1-0E9EC3A6A5A9}"/>
                    </a:ext>
                  </a:extLst>
                </p:cNvPr>
                <p:cNvSpPr/>
                <p:nvPr/>
              </p:nvSpPr>
              <p:spPr>
                <a:xfrm>
                  <a:off x="4001388" y="4501288"/>
                  <a:ext cx="2919453" cy="160872"/>
                </a:xfrm>
                <a:prstGeom prst="rect">
                  <a:avLst/>
                </a:prstGeom>
                <a:solidFill>
                  <a:schemeClr val="tx1">
                    <a:lumMod val="50000"/>
                    <a:lumOff val="50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ZA" dirty="0"/>
                </a:p>
              </p:txBody>
            </p:sp>
            <p:sp>
              <p:nvSpPr>
                <p:cNvPr id="9" name="Parallelogram 8">
                  <a:extLst>
                    <a:ext uri="{FF2B5EF4-FFF2-40B4-BE49-F238E27FC236}">
                      <a16:creationId xmlns:a16="http://schemas.microsoft.com/office/drawing/2014/main" id="{3C84A6F5-4470-4ADD-A48F-32A9C555D8B0}"/>
                    </a:ext>
                  </a:extLst>
                </p:cNvPr>
                <p:cNvSpPr/>
                <p:nvPr/>
              </p:nvSpPr>
              <p:spPr>
                <a:xfrm rot="482213" flipH="1">
                  <a:off x="3835980" y="3513910"/>
                  <a:ext cx="875412" cy="553740"/>
                </a:xfrm>
                <a:prstGeom prst="parallelogram">
                  <a:avLst>
                    <a:gd name="adj" fmla="val 54323"/>
                  </a:avLst>
                </a:prstGeom>
                <a:solidFill>
                  <a:schemeClr val="tx1">
                    <a:lumMod val="75000"/>
                    <a:lumOff val="25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ZA" dirty="0"/>
                </a:p>
              </p:txBody>
            </p:sp>
            <p:sp>
              <p:nvSpPr>
                <p:cNvPr id="7" name="Freeform: Shape 6">
                  <a:extLst>
                    <a:ext uri="{FF2B5EF4-FFF2-40B4-BE49-F238E27FC236}">
                      <a16:creationId xmlns:a16="http://schemas.microsoft.com/office/drawing/2014/main" id="{B2DA70B7-828B-4503-BC8E-AD89BAA0FF7A}"/>
                    </a:ext>
                  </a:extLst>
                </p:cNvPr>
                <p:cNvSpPr/>
                <p:nvPr/>
              </p:nvSpPr>
              <p:spPr>
                <a:xfrm>
                  <a:off x="1920239" y="3030583"/>
                  <a:ext cx="2586446" cy="1632857"/>
                </a:xfrm>
                <a:custGeom>
                  <a:avLst/>
                  <a:gdLst>
                    <a:gd name="connsiteX0" fmla="*/ 0 w 2586446"/>
                    <a:gd name="connsiteY0" fmla="*/ 0 h 1632857"/>
                    <a:gd name="connsiteX1" fmla="*/ 1789611 w 2586446"/>
                    <a:gd name="connsiteY1" fmla="*/ 0 h 1632857"/>
                    <a:gd name="connsiteX2" fmla="*/ 2586446 w 2586446"/>
                    <a:gd name="connsiteY2" fmla="*/ 1632857 h 1632857"/>
                    <a:gd name="connsiteX3" fmla="*/ 1789611 w 2586446"/>
                    <a:gd name="connsiteY3" fmla="*/ 1632857 h 1632857"/>
                    <a:gd name="connsiteX4" fmla="*/ 0 w 2586446"/>
                    <a:gd name="connsiteY4" fmla="*/ 1632857 h 163285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586446" h="1632857">
                      <a:moveTo>
                        <a:pt x="0" y="0"/>
                      </a:moveTo>
                      <a:lnTo>
                        <a:pt x="1789611" y="0"/>
                      </a:lnTo>
                      <a:lnTo>
                        <a:pt x="2586446" y="1632857"/>
                      </a:lnTo>
                      <a:lnTo>
                        <a:pt x="1789611" y="1632857"/>
                      </a:lnTo>
                      <a:lnTo>
                        <a:pt x="0" y="1632857"/>
                      </a:lnTo>
                      <a:close/>
                    </a:path>
                  </a:pathLst>
                </a:custGeom>
                <a:solidFill>
                  <a:schemeClr val="tx1">
                    <a:lumMod val="50000"/>
                    <a:lumOff val="50000"/>
                  </a:schemeClr>
                </a:solidFill>
                <a:ln>
                  <a:noFill/>
                </a:ln>
                <a:effectLst/>
              </p:spPr>
              <p:style>
                <a:lnRef idx="1">
                  <a:schemeClr val="accent1"/>
                </a:lnRef>
                <a:fillRef idx="3">
                  <a:schemeClr val="accent1"/>
                </a:fillRef>
                <a:effectRef idx="2">
                  <a:schemeClr val="accent1"/>
                </a:effectRef>
                <a:fontRef idx="minor">
                  <a:schemeClr val="lt1"/>
                </a:fontRef>
              </p:style>
              <p:txBody>
                <a:bodyPr wrap="square" rtlCol="0" anchor="ctr">
                  <a:noAutofit/>
                </a:bodyPr>
                <a:lstStyle/>
                <a:p>
                  <a:pPr algn="ctr"/>
                  <a:endParaRPr lang="en-ZA" dirty="0"/>
                </a:p>
              </p:txBody>
            </p:sp>
          </p:grpSp>
          <p:sp>
            <p:nvSpPr>
              <p:cNvPr id="33" name="Rectangle 32">
                <a:extLst>
                  <a:ext uri="{FF2B5EF4-FFF2-40B4-BE49-F238E27FC236}">
                    <a16:creationId xmlns:a16="http://schemas.microsoft.com/office/drawing/2014/main" id="{80C99020-8F43-4E46-9F1D-302E8BFFA8F6}"/>
                  </a:ext>
                </a:extLst>
              </p:cNvPr>
              <p:cNvSpPr/>
              <p:nvPr/>
            </p:nvSpPr>
            <p:spPr>
              <a:xfrm>
                <a:off x="6958634" y="2238986"/>
                <a:ext cx="2857500" cy="172597"/>
              </a:xfrm>
              <a:prstGeom prst="rect">
                <a:avLst/>
              </a:prstGeom>
              <a:solidFill>
                <a:schemeClr val="tx1">
                  <a:lumMod val="50000"/>
                  <a:lumOff val="50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ZA" dirty="0"/>
              </a:p>
            </p:txBody>
          </p:sp>
        </p:grpSp>
        <p:grpSp>
          <p:nvGrpSpPr>
            <p:cNvPr id="38" name="Group 37">
              <a:extLst>
                <a:ext uri="{FF2B5EF4-FFF2-40B4-BE49-F238E27FC236}">
                  <a16:creationId xmlns:a16="http://schemas.microsoft.com/office/drawing/2014/main" id="{7B0210BC-402B-4F18-9577-56B2A1A412CA}"/>
                </a:ext>
              </a:extLst>
            </p:cNvPr>
            <p:cNvGrpSpPr/>
            <p:nvPr/>
          </p:nvGrpSpPr>
          <p:grpSpPr>
            <a:xfrm>
              <a:off x="1428751" y="4018057"/>
              <a:ext cx="9020414" cy="1633109"/>
              <a:chOff x="1428751" y="4018057"/>
              <a:chExt cx="9020414" cy="1633109"/>
            </a:xfrm>
          </p:grpSpPr>
          <p:grpSp>
            <p:nvGrpSpPr>
              <p:cNvPr id="13" name="Group 12">
                <a:extLst>
                  <a:ext uri="{FF2B5EF4-FFF2-40B4-BE49-F238E27FC236}">
                    <a16:creationId xmlns:a16="http://schemas.microsoft.com/office/drawing/2014/main" id="{3BB4D351-FC50-43BB-A4EE-BCF8BB6C4C16}"/>
                  </a:ext>
                </a:extLst>
              </p:cNvPr>
              <p:cNvGrpSpPr/>
              <p:nvPr/>
            </p:nvGrpSpPr>
            <p:grpSpPr>
              <a:xfrm>
                <a:off x="1428751" y="4018309"/>
                <a:ext cx="9020414" cy="1632857"/>
                <a:chOff x="1920239" y="3030583"/>
                <a:chExt cx="9020414" cy="1632857"/>
              </a:xfrm>
            </p:grpSpPr>
            <p:sp>
              <p:nvSpPr>
                <p:cNvPr id="14" name="Rectangle: Rounded Corners 13">
                  <a:extLst>
                    <a:ext uri="{FF2B5EF4-FFF2-40B4-BE49-F238E27FC236}">
                      <a16:creationId xmlns:a16="http://schemas.microsoft.com/office/drawing/2014/main" id="{91F54447-F5F4-45F8-A3AC-6A3E817A788A}"/>
                    </a:ext>
                  </a:extLst>
                </p:cNvPr>
                <p:cNvSpPr/>
                <p:nvPr/>
              </p:nvSpPr>
              <p:spPr>
                <a:xfrm>
                  <a:off x="2062559" y="3030583"/>
                  <a:ext cx="8878094" cy="1632857"/>
                </a:xfrm>
                <a:prstGeom prst="roundRect">
                  <a:avLst>
                    <a:gd name="adj" fmla="val 50000"/>
                  </a:avLst>
                </a:prstGeom>
                <a:solidFill>
                  <a:schemeClr val="bg1"/>
                </a:solidFill>
                <a:ln>
                  <a:noFill/>
                </a:ln>
                <a:effectLst>
                  <a:outerShdw blurRad="304800" dist="38100" dir="18900000" sx="103000" sy="103000" algn="bl" rotWithShape="0">
                    <a:prstClr val="black">
                      <a:alpha val="22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ZA" dirty="0"/>
                </a:p>
              </p:txBody>
            </p:sp>
            <p:sp>
              <p:nvSpPr>
                <p:cNvPr id="15" name="Rectangle 14">
                  <a:extLst>
                    <a:ext uri="{FF2B5EF4-FFF2-40B4-BE49-F238E27FC236}">
                      <a16:creationId xmlns:a16="http://schemas.microsoft.com/office/drawing/2014/main" id="{6336D108-3D95-42EA-86C3-989C42684AAE}"/>
                    </a:ext>
                  </a:extLst>
                </p:cNvPr>
                <p:cNvSpPr/>
                <p:nvPr/>
              </p:nvSpPr>
              <p:spPr>
                <a:xfrm>
                  <a:off x="4001388" y="4501288"/>
                  <a:ext cx="2919453" cy="160872"/>
                </a:xfrm>
                <a:prstGeom prst="rect">
                  <a:avLst/>
                </a:prstGeom>
                <a:solidFill>
                  <a:srgbClr val="009193"/>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ZA" dirty="0"/>
                </a:p>
              </p:txBody>
            </p:sp>
            <p:sp>
              <p:nvSpPr>
                <p:cNvPr id="16" name="Parallelogram 15">
                  <a:extLst>
                    <a:ext uri="{FF2B5EF4-FFF2-40B4-BE49-F238E27FC236}">
                      <a16:creationId xmlns:a16="http://schemas.microsoft.com/office/drawing/2014/main" id="{03D209CB-58D7-408D-AD75-5B827699AD76}"/>
                    </a:ext>
                  </a:extLst>
                </p:cNvPr>
                <p:cNvSpPr/>
                <p:nvPr/>
              </p:nvSpPr>
              <p:spPr>
                <a:xfrm rot="434458" flipH="1">
                  <a:off x="3838543" y="3489066"/>
                  <a:ext cx="875412" cy="553740"/>
                </a:xfrm>
                <a:prstGeom prst="parallelogram">
                  <a:avLst>
                    <a:gd name="adj" fmla="val 54323"/>
                  </a:avLst>
                </a:prstGeom>
                <a:solidFill>
                  <a:srgbClr val="00797C"/>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ZA" dirty="0"/>
                </a:p>
              </p:txBody>
            </p:sp>
            <p:sp>
              <p:nvSpPr>
                <p:cNvPr id="17" name="Freeform: Shape 16">
                  <a:extLst>
                    <a:ext uri="{FF2B5EF4-FFF2-40B4-BE49-F238E27FC236}">
                      <a16:creationId xmlns:a16="http://schemas.microsoft.com/office/drawing/2014/main" id="{561C24D7-6FED-4C43-85CE-1FF35247F29F}"/>
                    </a:ext>
                  </a:extLst>
                </p:cNvPr>
                <p:cNvSpPr/>
                <p:nvPr/>
              </p:nvSpPr>
              <p:spPr>
                <a:xfrm>
                  <a:off x="1920239" y="3030583"/>
                  <a:ext cx="2586446" cy="1632857"/>
                </a:xfrm>
                <a:custGeom>
                  <a:avLst/>
                  <a:gdLst>
                    <a:gd name="connsiteX0" fmla="*/ 0 w 2586446"/>
                    <a:gd name="connsiteY0" fmla="*/ 0 h 1632857"/>
                    <a:gd name="connsiteX1" fmla="*/ 1789611 w 2586446"/>
                    <a:gd name="connsiteY1" fmla="*/ 0 h 1632857"/>
                    <a:gd name="connsiteX2" fmla="*/ 2586446 w 2586446"/>
                    <a:gd name="connsiteY2" fmla="*/ 1632857 h 1632857"/>
                    <a:gd name="connsiteX3" fmla="*/ 1789611 w 2586446"/>
                    <a:gd name="connsiteY3" fmla="*/ 1632857 h 1632857"/>
                    <a:gd name="connsiteX4" fmla="*/ 0 w 2586446"/>
                    <a:gd name="connsiteY4" fmla="*/ 1632857 h 163285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586446" h="1632857">
                      <a:moveTo>
                        <a:pt x="0" y="0"/>
                      </a:moveTo>
                      <a:lnTo>
                        <a:pt x="1789611" y="0"/>
                      </a:lnTo>
                      <a:lnTo>
                        <a:pt x="2586446" y="1632857"/>
                      </a:lnTo>
                      <a:lnTo>
                        <a:pt x="1789611" y="1632857"/>
                      </a:lnTo>
                      <a:lnTo>
                        <a:pt x="0" y="1632857"/>
                      </a:lnTo>
                      <a:close/>
                    </a:path>
                  </a:pathLst>
                </a:custGeom>
                <a:solidFill>
                  <a:srgbClr val="009193"/>
                </a:solidFill>
                <a:ln>
                  <a:noFill/>
                </a:ln>
                <a:effectLst/>
              </p:spPr>
              <p:style>
                <a:lnRef idx="1">
                  <a:schemeClr val="accent1"/>
                </a:lnRef>
                <a:fillRef idx="3">
                  <a:schemeClr val="accent1"/>
                </a:fillRef>
                <a:effectRef idx="2">
                  <a:schemeClr val="accent1"/>
                </a:effectRef>
                <a:fontRef idx="minor">
                  <a:schemeClr val="lt1"/>
                </a:fontRef>
              </p:style>
              <p:txBody>
                <a:bodyPr wrap="square" rtlCol="0" anchor="ctr">
                  <a:noAutofit/>
                </a:bodyPr>
                <a:lstStyle/>
                <a:p>
                  <a:pPr algn="ctr"/>
                  <a:endParaRPr lang="en-ZA" dirty="0"/>
                </a:p>
              </p:txBody>
            </p:sp>
          </p:grpSp>
          <p:sp>
            <p:nvSpPr>
              <p:cNvPr id="36" name="Rectangle 35">
                <a:extLst>
                  <a:ext uri="{FF2B5EF4-FFF2-40B4-BE49-F238E27FC236}">
                    <a16:creationId xmlns:a16="http://schemas.microsoft.com/office/drawing/2014/main" id="{6C0C4737-42DC-4024-8B4F-6ADEA31C4770}"/>
                  </a:ext>
                </a:extLst>
              </p:cNvPr>
              <p:cNvSpPr/>
              <p:nvPr/>
            </p:nvSpPr>
            <p:spPr>
              <a:xfrm>
                <a:off x="6962220" y="4018057"/>
                <a:ext cx="2857500" cy="172597"/>
              </a:xfrm>
              <a:prstGeom prst="rect">
                <a:avLst/>
              </a:prstGeom>
              <a:solidFill>
                <a:srgbClr val="009193"/>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ZA" dirty="0"/>
              </a:p>
            </p:txBody>
          </p:sp>
        </p:grpSp>
      </p:grpSp>
      <p:sp>
        <p:nvSpPr>
          <p:cNvPr id="42" name="TextBox 41">
            <a:extLst>
              <a:ext uri="{FF2B5EF4-FFF2-40B4-BE49-F238E27FC236}">
                <a16:creationId xmlns:a16="http://schemas.microsoft.com/office/drawing/2014/main" id="{8A367839-BD9C-487C-A606-BDD426325081}"/>
              </a:ext>
            </a:extLst>
          </p:cNvPr>
          <p:cNvSpPr txBox="1"/>
          <p:nvPr/>
        </p:nvSpPr>
        <p:spPr>
          <a:xfrm>
            <a:off x="3982837" y="3011230"/>
            <a:ext cx="6291648" cy="1488677"/>
          </a:xfrm>
          <a:prstGeom prst="rect">
            <a:avLst/>
          </a:prstGeom>
          <a:noFill/>
        </p:spPr>
        <p:txBody>
          <a:bodyPr wrap="square" rtlCol="0">
            <a:spAutoFit/>
          </a:bodyPr>
          <a:lstStyle/>
          <a:p>
            <a:pPr>
              <a:lnSpc>
                <a:spcPct val="200000"/>
              </a:lnSpc>
            </a:pPr>
            <a:r>
              <a:rPr lang="en-GB" sz="1600" dirty="0">
                <a:solidFill>
                  <a:srgbClr val="454649"/>
                </a:solidFill>
                <a:latin typeface="Tahoma" panose="020B0604030504040204" pitchFamily="34" charset="0"/>
                <a:ea typeface="Tahoma" panose="020B0604030504040204" pitchFamily="34" charset="0"/>
                <a:cs typeface="Tahoma" panose="020B0604030504040204" pitchFamily="34" charset="0"/>
              </a:rPr>
              <a:t>The employee representative must be an employee of the organisation who is nominated or elected by the employees and must not be in a management position. </a:t>
            </a:r>
          </a:p>
        </p:txBody>
      </p:sp>
      <p:sp>
        <p:nvSpPr>
          <p:cNvPr id="43" name="TextBox 42">
            <a:extLst>
              <a:ext uri="{FF2B5EF4-FFF2-40B4-BE49-F238E27FC236}">
                <a16:creationId xmlns:a16="http://schemas.microsoft.com/office/drawing/2014/main" id="{A4DBAE68-6DE6-41A6-8270-C706E8C4DEAE}"/>
              </a:ext>
            </a:extLst>
          </p:cNvPr>
          <p:cNvSpPr txBox="1"/>
          <p:nvPr/>
        </p:nvSpPr>
        <p:spPr>
          <a:xfrm>
            <a:off x="4057877" y="5509641"/>
            <a:ext cx="6959784" cy="1981120"/>
          </a:xfrm>
          <a:prstGeom prst="rect">
            <a:avLst/>
          </a:prstGeom>
          <a:noFill/>
        </p:spPr>
        <p:txBody>
          <a:bodyPr wrap="square" rtlCol="0">
            <a:spAutoFit/>
          </a:bodyPr>
          <a:lstStyle/>
          <a:p>
            <a:pPr>
              <a:lnSpc>
                <a:spcPct val="200000"/>
              </a:lnSpc>
            </a:pPr>
            <a:r>
              <a:rPr lang="en-GB" sz="1600" dirty="0">
                <a:solidFill>
                  <a:srgbClr val="454649"/>
                </a:solidFill>
                <a:latin typeface="Tahoma" panose="020B0604030504040204" pitchFamily="34" charset="0"/>
                <a:ea typeface="Tahoma" panose="020B0604030504040204" pitchFamily="34" charset="0"/>
                <a:cs typeface="Tahoma" panose="020B0604030504040204" pitchFamily="34" charset="0"/>
              </a:rPr>
              <a:t>The employee representative’s responsibility is to discuss the skills development matters with employees within the organisation, and present employee skills development requirements and aspirations to the Training Committee for discussion and/or implementation. </a:t>
            </a:r>
          </a:p>
        </p:txBody>
      </p:sp>
    </p:spTree>
    <p:extLst>
      <p:ext uri="{BB962C8B-B14F-4D97-AF65-F5344CB8AC3E}">
        <p14:creationId xmlns:p14="http://schemas.microsoft.com/office/powerpoint/2010/main" val="246993332"/>
      </p:ext>
    </p:extLst>
  </p:cSld>
  <p:clrMapOvr>
    <a:masterClrMapping/>
  </p:clrMapOvr>
  <mc:AlternateContent xmlns:mc="http://schemas.openxmlformats.org/markup-compatibility/2006" xmlns:p14="http://schemas.microsoft.com/office/powerpoint/2010/main">
    <mc:Choice Requires="p14">
      <p:transition p14:dur="0" advClick="0"/>
    </mc:Choice>
    <mc:Fallback xmlns="">
      <p:transition advClick="0"/>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C72E4F-B46E-631A-ED4D-7EE441AEFCAB}"/>
              </a:ext>
            </a:extLst>
          </p:cNvPr>
          <p:cNvSpPr>
            <a:spLocks noGrp="1"/>
          </p:cNvSpPr>
          <p:nvPr>
            <p:ph type="title"/>
          </p:nvPr>
        </p:nvSpPr>
        <p:spPr>
          <a:xfrm>
            <a:off x="1428751" y="474611"/>
            <a:ext cx="11059766" cy="923330"/>
          </a:xfrm>
          <a:noFill/>
        </p:spPr>
        <p:txBody>
          <a:bodyPr vert="horz" wrap="square" lIns="91440" tIns="45720" rIns="91440" bIns="45720" rtlCol="0" anchor="ctr">
            <a:spAutoFit/>
          </a:bodyPr>
          <a:lstStyle/>
          <a:p>
            <a:pPr algn="r"/>
            <a:r>
              <a:rPr lang="en-GB" sz="3000" b="1" dirty="0">
                <a:solidFill>
                  <a:srgbClr val="009193"/>
                </a:solidFill>
                <a:latin typeface="Tahoma" panose="020B0604030504040204" pitchFamily="34" charset="0"/>
                <a:ea typeface="Tahoma" panose="020B0604030504040204" pitchFamily="34" charset="0"/>
                <a:cs typeface="Tahoma" panose="020B0604030504040204" pitchFamily="34" charset="0"/>
              </a:rPr>
              <a:t>Composition of the Training Committee</a:t>
            </a:r>
            <a:br>
              <a:rPr lang="en-US" sz="3000" b="1" dirty="0">
                <a:solidFill>
                  <a:srgbClr val="009193"/>
                </a:solidFill>
                <a:latin typeface="Tahoma" panose="020B0604030504040204" pitchFamily="34" charset="0"/>
                <a:ea typeface="Tahoma" panose="020B0604030504040204" pitchFamily="34" charset="0"/>
                <a:cs typeface="Tahoma" panose="020B0604030504040204" pitchFamily="34" charset="0"/>
              </a:rPr>
            </a:br>
            <a:r>
              <a:rPr lang="en-GB" sz="2400" dirty="0">
                <a:solidFill>
                  <a:srgbClr val="009193"/>
                </a:solidFill>
                <a:latin typeface="+mn-lt"/>
                <a:ea typeface="MS PGothic" panose="020B0600070205080204" pitchFamily="34" charset="-128"/>
                <a:cs typeface="+mn-cs"/>
              </a:rPr>
              <a:t>(CONTINUED)</a:t>
            </a:r>
            <a:endParaRPr lang="en-US" sz="2400" dirty="0">
              <a:solidFill>
                <a:srgbClr val="009193"/>
              </a:solidFill>
              <a:latin typeface="+mn-lt"/>
              <a:ea typeface="MS PGothic" panose="020B0600070205080204" pitchFamily="34" charset="-128"/>
              <a:cs typeface="+mn-cs"/>
            </a:endParaRPr>
          </a:p>
        </p:txBody>
      </p:sp>
      <p:sp>
        <p:nvSpPr>
          <p:cNvPr id="3" name="Content Placeholder 2">
            <a:extLst>
              <a:ext uri="{FF2B5EF4-FFF2-40B4-BE49-F238E27FC236}">
                <a16:creationId xmlns:a16="http://schemas.microsoft.com/office/drawing/2014/main" id="{1B5520FE-056A-66B8-0983-D74249D52617}"/>
              </a:ext>
            </a:extLst>
          </p:cNvPr>
          <p:cNvSpPr>
            <a:spLocks noGrp="1"/>
          </p:cNvSpPr>
          <p:nvPr>
            <p:ph idx="1"/>
          </p:nvPr>
        </p:nvSpPr>
        <p:spPr>
          <a:xfrm>
            <a:off x="437322" y="2105320"/>
            <a:ext cx="12225130" cy="6227455"/>
          </a:xfrm>
        </p:spPr>
        <p:txBody>
          <a:bodyPr>
            <a:noAutofit/>
          </a:bodyPr>
          <a:lstStyle/>
          <a:p>
            <a:pPr marL="0" indent="0">
              <a:buNone/>
            </a:pPr>
            <a:r>
              <a:rPr lang="en-GB" sz="2400" dirty="0">
                <a:solidFill>
                  <a:srgbClr val="454649"/>
                </a:solidFill>
                <a:latin typeface="Tahoma" panose="020B0604030504040204" pitchFamily="34" charset="0"/>
                <a:ea typeface="Tahoma" panose="020B0604030504040204" pitchFamily="34" charset="0"/>
                <a:cs typeface="Tahoma" panose="020B0604030504040204" pitchFamily="34" charset="0"/>
              </a:rPr>
              <a:t>Employee representatives must represent one of the Major OFO codes  presented in the below unless there are no employees in the major OFO category:</a:t>
            </a:r>
          </a:p>
          <a:p>
            <a:pPr marL="0" indent="0">
              <a:lnSpc>
                <a:spcPct val="150000"/>
              </a:lnSpc>
              <a:buNone/>
            </a:pPr>
            <a:r>
              <a:rPr lang="en-GB" sz="2400" b="1" dirty="0">
                <a:solidFill>
                  <a:srgbClr val="454649"/>
                </a:solidFill>
                <a:latin typeface="Tahoma" panose="020B0604030504040204" pitchFamily="34" charset="0"/>
                <a:ea typeface="Tahoma" panose="020B0604030504040204" pitchFamily="34" charset="0"/>
                <a:cs typeface="Tahoma" panose="020B0604030504040204" pitchFamily="34" charset="0"/>
              </a:rPr>
              <a:t>Major Groups Version 2021</a:t>
            </a:r>
            <a:endParaRPr lang="en-GB" sz="2400" dirty="0">
              <a:solidFill>
                <a:srgbClr val="454649"/>
              </a:solidFill>
              <a:latin typeface="Tahoma" panose="020B0604030504040204" pitchFamily="34" charset="0"/>
              <a:ea typeface="Tahoma" panose="020B0604030504040204" pitchFamily="34" charset="0"/>
              <a:cs typeface="Tahoma" panose="020B0604030504040204" pitchFamily="34" charset="0"/>
            </a:endParaRPr>
          </a:p>
          <a:p>
            <a:pPr marL="0" indent="0">
              <a:buNone/>
            </a:pPr>
            <a:r>
              <a:rPr lang="en-GB" sz="2400" dirty="0">
                <a:solidFill>
                  <a:srgbClr val="454649"/>
                </a:solidFill>
                <a:latin typeface="Tahoma" panose="020B0604030504040204" pitchFamily="34" charset="0"/>
                <a:ea typeface="Tahoma" panose="020B0604030504040204" pitchFamily="34" charset="0"/>
                <a:cs typeface="Tahoma" panose="020B0604030504040204" pitchFamily="34" charset="0"/>
              </a:rPr>
              <a:t>		</a:t>
            </a:r>
          </a:p>
          <a:p>
            <a:pPr marL="0" indent="0">
              <a:buNone/>
            </a:pPr>
            <a:endParaRPr lang="en-GB" sz="2400" dirty="0">
              <a:solidFill>
                <a:srgbClr val="454649"/>
              </a:solidFill>
              <a:latin typeface="Tahoma" panose="020B0604030504040204" pitchFamily="34" charset="0"/>
              <a:ea typeface="Tahoma" panose="020B0604030504040204" pitchFamily="34" charset="0"/>
              <a:cs typeface="Tahoma" panose="020B0604030504040204" pitchFamily="34" charset="0"/>
            </a:endParaRPr>
          </a:p>
          <a:p>
            <a:pPr marL="0" indent="0">
              <a:buNone/>
            </a:pPr>
            <a:r>
              <a:rPr lang="en-GB" sz="2400" dirty="0">
                <a:solidFill>
                  <a:srgbClr val="454649"/>
                </a:solidFill>
                <a:latin typeface="Tahoma" panose="020B0604030504040204" pitchFamily="34" charset="0"/>
                <a:ea typeface="Tahoma" panose="020B0604030504040204" pitchFamily="34" charset="0"/>
                <a:cs typeface="Tahoma" panose="020B0604030504040204" pitchFamily="34" charset="0"/>
              </a:rPr>
              <a:t>	</a:t>
            </a:r>
          </a:p>
          <a:p>
            <a:pPr marL="0" indent="0">
              <a:buNone/>
            </a:pPr>
            <a:endParaRPr lang="en-US" sz="2400" dirty="0">
              <a:solidFill>
                <a:srgbClr val="454649"/>
              </a:solidFill>
              <a:latin typeface="Tahoma" panose="020B0604030504040204" pitchFamily="34" charset="0"/>
              <a:ea typeface="Tahoma" panose="020B0604030504040204" pitchFamily="34" charset="0"/>
              <a:cs typeface="Tahoma" panose="020B0604030504040204" pitchFamily="34" charset="0"/>
            </a:endParaRPr>
          </a:p>
          <a:p>
            <a:endParaRPr lang="en-US" sz="2400" dirty="0">
              <a:solidFill>
                <a:srgbClr val="454649"/>
              </a:solidFill>
              <a:latin typeface="Tahoma" panose="020B0604030504040204" pitchFamily="34" charset="0"/>
              <a:ea typeface="Tahoma" panose="020B0604030504040204" pitchFamily="34" charset="0"/>
              <a:cs typeface="Tahoma" panose="020B0604030504040204" pitchFamily="34" charset="0"/>
            </a:endParaRPr>
          </a:p>
        </p:txBody>
      </p:sp>
      <p:graphicFrame>
        <p:nvGraphicFramePr>
          <p:cNvPr id="5" name="Diagram 4">
            <a:extLst>
              <a:ext uri="{FF2B5EF4-FFF2-40B4-BE49-F238E27FC236}">
                <a16:creationId xmlns:a16="http://schemas.microsoft.com/office/drawing/2014/main" id="{42ED4727-64AE-659B-0B21-54212F5247F3}"/>
              </a:ext>
            </a:extLst>
          </p:cNvPr>
          <p:cNvGraphicFramePr/>
          <p:nvPr>
            <p:extLst>
              <p:ext uri="{D42A27DB-BD31-4B8C-83A1-F6EECF244321}">
                <p14:modId xmlns:p14="http://schemas.microsoft.com/office/powerpoint/2010/main" val="1323351715"/>
              </p:ext>
            </p:extLst>
          </p:nvPr>
        </p:nvGraphicFramePr>
        <p:xfrm>
          <a:off x="420278" y="3101010"/>
          <a:ext cx="8127377" cy="64008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884367926"/>
      </p:ext>
    </p:extLst>
  </p:cSld>
  <p:clrMapOvr>
    <a:masterClrMapping/>
  </p:clrMapOvr>
  <mc:AlternateContent xmlns:mc="http://schemas.openxmlformats.org/markup-compatibility/2006" xmlns:p14="http://schemas.microsoft.com/office/powerpoint/2010/main">
    <mc:Choice Requires="p14">
      <p:transition p14:dur="0" advClick="0"/>
    </mc:Choice>
    <mc:Fallback xmlns="">
      <p:transition advClick="0"/>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3BA37F-16E8-5D0A-C617-8E223FD6AFF5}"/>
              </a:ext>
            </a:extLst>
          </p:cNvPr>
          <p:cNvSpPr>
            <a:spLocks noGrp="1"/>
          </p:cNvSpPr>
          <p:nvPr>
            <p:ph type="title"/>
          </p:nvPr>
        </p:nvSpPr>
        <p:spPr>
          <a:xfrm>
            <a:off x="2325757" y="766600"/>
            <a:ext cx="10349910" cy="553998"/>
          </a:xfrm>
          <a:noFill/>
        </p:spPr>
        <p:txBody>
          <a:bodyPr vert="horz" wrap="square" lIns="91440" tIns="45720" rIns="91440" bIns="45720" rtlCol="0" anchor="ctr">
            <a:spAutoFit/>
          </a:bodyPr>
          <a:lstStyle/>
          <a:p>
            <a:r>
              <a:rPr lang="en-GB" sz="3000" b="1" dirty="0">
                <a:solidFill>
                  <a:srgbClr val="009193"/>
                </a:solidFill>
                <a:latin typeface="Tahoma" panose="020B0604030504040204" pitchFamily="34" charset="0"/>
                <a:ea typeface="Tahoma" panose="020B0604030504040204" pitchFamily="34" charset="0"/>
                <a:cs typeface="Tahoma" panose="020B0604030504040204" pitchFamily="34" charset="0"/>
              </a:rPr>
              <a:t>TETA’S Training Committee Perspective </a:t>
            </a:r>
            <a:endParaRPr lang="en-US" sz="3000" b="1" dirty="0">
              <a:solidFill>
                <a:srgbClr val="009193"/>
              </a:solidFill>
              <a:latin typeface="Tahoma" panose="020B0604030504040204" pitchFamily="34" charset="0"/>
              <a:ea typeface="Tahoma" panose="020B0604030504040204" pitchFamily="34" charset="0"/>
              <a:cs typeface="Tahoma" panose="020B0604030504040204" pitchFamily="34" charset="0"/>
            </a:endParaRPr>
          </a:p>
        </p:txBody>
      </p:sp>
      <p:sp>
        <p:nvSpPr>
          <p:cNvPr id="3" name="Content Placeholder 2">
            <a:extLst>
              <a:ext uri="{FF2B5EF4-FFF2-40B4-BE49-F238E27FC236}">
                <a16:creationId xmlns:a16="http://schemas.microsoft.com/office/drawing/2014/main" id="{C7B7C04B-219C-549F-C193-BABFDC85C06A}"/>
              </a:ext>
            </a:extLst>
          </p:cNvPr>
          <p:cNvSpPr>
            <a:spLocks noGrp="1"/>
          </p:cNvSpPr>
          <p:nvPr>
            <p:ph idx="1"/>
          </p:nvPr>
        </p:nvSpPr>
        <p:spPr>
          <a:xfrm>
            <a:off x="908393" y="2609099"/>
            <a:ext cx="11186426" cy="3608821"/>
          </a:xfrm>
        </p:spPr>
        <p:txBody>
          <a:bodyPr>
            <a:normAutofit/>
          </a:bodyPr>
          <a:lstStyle/>
          <a:p>
            <a:pPr>
              <a:lnSpc>
                <a:spcPct val="150000"/>
              </a:lnSpc>
              <a:buFont typeface="Wingdings" panose="05000000000000000000" pitchFamily="2" charset="2"/>
              <a:buChar char="§"/>
            </a:pPr>
            <a:r>
              <a:rPr lang="en-GB" sz="2400" dirty="0">
                <a:solidFill>
                  <a:srgbClr val="454649"/>
                </a:solidFill>
                <a:latin typeface="Tahoma" panose="020B0604030504040204" pitchFamily="34" charset="0"/>
                <a:ea typeface="Tahoma" panose="020B0604030504040204" pitchFamily="34" charset="0"/>
                <a:cs typeface="Tahoma" panose="020B0604030504040204" pitchFamily="34" charset="0"/>
              </a:rPr>
              <a:t>Medium and large companies are </a:t>
            </a:r>
            <a:r>
              <a:rPr lang="en-GB" sz="2400" dirty="0">
                <a:solidFill>
                  <a:srgbClr val="454649"/>
                </a:solidFill>
                <a:highlight>
                  <a:srgbClr val="FFFF00"/>
                </a:highlight>
                <a:latin typeface="Tahoma" panose="020B0604030504040204" pitchFamily="34" charset="0"/>
                <a:ea typeface="Tahoma" panose="020B0604030504040204" pitchFamily="34" charset="0"/>
                <a:cs typeface="Tahoma" panose="020B0604030504040204" pitchFamily="34" charset="0"/>
              </a:rPr>
              <a:t>required</a:t>
            </a:r>
            <a:r>
              <a:rPr lang="en-GB" sz="2400" dirty="0">
                <a:solidFill>
                  <a:srgbClr val="454649"/>
                </a:solidFill>
                <a:latin typeface="Tahoma" panose="020B0604030504040204" pitchFamily="34" charset="0"/>
                <a:ea typeface="Tahoma" panose="020B0604030504040204" pitchFamily="34" charset="0"/>
                <a:cs typeface="Tahoma" panose="020B0604030504040204" pitchFamily="34" charset="0"/>
              </a:rPr>
              <a:t> to set up training committees </a:t>
            </a:r>
          </a:p>
          <a:p>
            <a:pPr>
              <a:lnSpc>
                <a:spcPct val="150000"/>
              </a:lnSpc>
              <a:buFont typeface="Wingdings" panose="05000000000000000000" pitchFamily="2" charset="2"/>
              <a:buChar char="§"/>
            </a:pPr>
            <a:r>
              <a:rPr lang="en-GB" sz="2400" dirty="0">
                <a:solidFill>
                  <a:srgbClr val="454649"/>
                </a:solidFill>
                <a:latin typeface="Tahoma" panose="020B0604030504040204" pitchFamily="34" charset="0"/>
                <a:ea typeface="Tahoma" panose="020B0604030504040204" pitchFamily="34" charset="0"/>
                <a:cs typeface="Tahoma" panose="020B0604030504040204" pitchFamily="34" charset="0"/>
              </a:rPr>
              <a:t>Training committees are to review performance against submission during the year.</a:t>
            </a:r>
          </a:p>
          <a:p>
            <a:pPr>
              <a:lnSpc>
                <a:spcPct val="150000"/>
              </a:lnSpc>
              <a:buFont typeface="Wingdings" panose="05000000000000000000" pitchFamily="2" charset="2"/>
              <a:buChar char="§"/>
            </a:pPr>
            <a:r>
              <a:rPr lang="en-GB" sz="2400" dirty="0">
                <a:solidFill>
                  <a:srgbClr val="454649"/>
                </a:solidFill>
                <a:latin typeface="Tahoma" panose="020B0604030504040204" pitchFamily="34" charset="0"/>
                <a:ea typeface="Tahoma" panose="020B0604030504040204" pitchFamily="34" charset="0"/>
                <a:cs typeface="Tahoma" panose="020B0604030504040204" pitchFamily="34" charset="0"/>
              </a:rPr>
              <a:t>Training committees are to endorse the submission made to TETA</a:t>
            </a:r>
          </a:p>
          <a:p>
            <a:pPr>
              <a:lnSpc>
                <a:spcPct val="150000"/>
              </a:lnSpc>
            </a:pPr>
            <a:endParaRPr lang="en-US" sz="2000" dirty="0">
              <a:solidFill>
                <a:srgbClr val="454649"/>
              </a:solidFill>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722693144"/>
      </p:ext>
    </p:extLst>
  </p:cSld>
  <p:clrMapOvr>
    <a:masterClrMapping/>
  </p:clrMapOvr>
  <mc:AlternateContent xmlns:mc="http://schemas.openxmlformats.org/markup-compatibility/2006" xmlns:p14="http://schemas.microsoft.com/office/powerpoint/2010/main">
    <mc:Choice Requires="p14">
      <p:transition p14:dur="0" advClick="0"/>
    </mc:Choice>
    <mc:Fallback xmlns="">
      <p:transition advClick="0"/>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641976-9B6F-E08D-DC9B-3E88322A4E6E}"/>
              </a:ext>
            </a:extLst>
          </p:cNvPr>
          <p:cNvSpPr>
            <a:spLocks noGrp="1"/>
          </p:cNvSpPr>
          <p:nvPr>
            <p:ph type="title"/>
          </p:nvPr>
        </p:nvSpPr>
        <p:spPr>
          <a:xfrm>
            <a:off x="3047054" y="643250"/>
            <a:ext cx="8957712" cy="1015663"/>
          </a:xfrm>
          <a:noFill/>
        </p:spPr>
        <p:txBody>
          <a:bodyPr vert="horz" wrap="square" lIns="91440" tIns="45720" rIns="91440" bIns="45720" rtlCol="0" anchor="ctr">
            <a:spAutoFit/>
          </a:bodyPr>
          <a:lstStyle/>
          <a:p>
            <a:r>
              <a:rPr lang="en-GB" sz="3000" b="1" dirty="0">
                <a:solidFill>
                  <a:srgbClr val="009193"/>
                </a:solidFill>
                <a:latin typeface="Tahoma" panose="020B0604030504040204" pitchFamily="34" charset="0"/>
                <a:ea typeface="Tahoma" panose="020B0604030504040204" pitchFamily="34" charset="0"/>
                <a:cs typeface="Tahoma" panose="020B0604030504040204" pitchFamily="34" charset="0"/>
              </a:rPr>
              <a:t>Minutes Of The Training Committee Meeting – TETA Requirements</a:t>
            </a:r>
            <a:endParaRPr lang="en-US" sz="3000" b="1" dirty="0">
              <a:solidFill>
                <a:srgbClr val="009193"/>
              </a:solidFill>
              <a:latin typeface="Tahoma" panose="020B0604030504040204" pitchFamily="34" charset="0"/>
              <a:ea typeface="Tahoma" panose="020B0604030504040204" pitchFamily="34" charset="0"/>
              <a:cs typeface="Tahoma" panose="020B0604030504040204" pitchFamily="34" charset="0"/>
            </a:endParaRPr>
          </a:p>
        </p:txBody>
      </p:sp>
      <p:sp>
        <p:nvSpPr>
          <p:cNvPr id="3" name="Content Placeholder 2">
            <a:extLst>
              <a:ext uri="{FF2B5EF4-FFF2-40B4-BE49-F238E27FC236}">
                <a16:creationId xmlns:a16="http://schemas.microsoft.com/office/drawing/2014/main" id="{685AB367-DC9D-9D64-9C9D-DF03A5955F84}"/>
              </a:ext>
            </a:extLst>
          </p:cNvPr>
          <p:cNvSpPr>
            <a:spLocks noGrp="1"/>
          </p:cNvSpPr>
          <p:nvPr>
            <p:ph idx="1"/>
          </p:nvPr>
        </p:nvSpPr>
        <p:spPr>
          <a:xfrm>
            <a:off x="650164" y="2360945"/>
            <a:ext cx="11853265" cy="6917635"/>
          </a:xfrm>
        </p:spPr>
        <p:txBody>
          <a:bodyPr>
            <a:noAutofit/>
          </a:bodyPr>
          <a:lstStyle/>
          <a:p>
            <a:pPr marL="0" indent="0">
              <a:lnSpc>
                <a:spcPct val="150000"/>
              </a:lnSpc>
              <a:buNone/>
            </a:pPr>
            <a:r>
              <a:rPr lang="en-GB" sz="2400" dirty="0">
                <a:solidFill>
                  <a:srgbClr val="454649"/>
                </a:solidFill>
                <a:latin typeface="Tahoma" panose="020B0604030504040204" pitchFamily="34" charset="0"/>
                <a:ea typeface="Tahoma" panose="020B0604030504040204" pitchFamily="34" charset="0"/>
                <a:cs typeface="Tahoma" panose="020B0604030504040204" pitchFamily="34" charset="0"/>
              </a:rPr>
              <a:t>Companies employing more than 49 employees must submit proof of consultation (with recognised Union) in the form of minutes with the following requirements:</a:t>
            </a:r>
          </a:p>
          <a:p>
            <a:pPr marL="0" indent="0">
              <a:lnSpc>
                <a:spcPct val="150000"/>
              </a:lnSpc>
              <a:buNone/>
            </a:pPr>
            <a:endParaRPr lang="en-GB" sz="2400" dirty="0">
              <a:solidFill>
                <a:srgbClr val="454649"/>
              </a:solidFill>
              <a:latin typeface="Tahoma" panose="020B0604030504040204" pitchFamily="34" charset="0"/>
              <a:ea typeface="Tahoma" panose="020B0604030504040204" pitchFamily="34" charset="0"/>
              <a:cs typeface="Tahoma" panose="020B0604030504040204" pitchFamily="34" charset="0"/>
            </a:endParaRPr>
          </a:p>
          <a:p>
            <a:pPr>
              <a:lnSpc>
                <a:spcPct val="150000"/>
              </a:lnSpc>
              <a:buFont typeface="Wingdings" panose="05000000000000000000" pitchFamily="2" charset="2"/>
              <a:buChar char="§"/>
            </a:pPr>
            <a:r>
              <a:rPr lang="en-GB" sz="2400" dirty="0">
                <a:solidFill>
                  <a:srgbClr val="454649"/>
                </a:solidFill>
                <a:latin typeface="Tahoma" panose="020B0604030504040204" pitchFamily="34" charset="0"/>
                <a:ea typeface="Tahoma" panose="020B0604030504040204" pitchFamily="34" charset="0"/>
                <a:cs typeface="Tahoma" panose="020B0604030504040204" pitchFamily="34" charset="0"/>
              </a:rPr>
              <a:t>Minutes must be on the company letterhead</a:t>
            </a:r>
          </a:p>
          <a:p>
            <a:pPr>
              <a:lnSpc>
                <a:spcPct val="150000"/>
              </a:lnSpc>
              <a:buFont typeface="Wingdings" panose="05000000000000000000" pitchFamily="2" charset="2"/>
              <a:buChar char="§"/>
            </a:pPr>
            <a:r>
              <a:rPr lang="en-GB" sz="2400" dirty="0">
                <a:solidFill>
                  <a:srgbClr val="454649"/>
                </a:solidFill>
                <a:latin typeface="Tahoma" panose="020B0604030504040204" pitchFamily="34" charset="0"/>
                <a:ea typeface="Tahoma" panose="020B0604030504040204" pitchFamily="34" charset="0"/>
                <a:cs typeface="Tahoma" panose="020B0604030504040204" pitchFamily="34" charset="0"/>
              </a:rPr>
              <a:t>Minutes must be approved – signed and dated. Where it is not possible to approve before the submission of the WSP, the signed attendance register of the attendees must accompany the minutes- The minutes must indicate that the submission made to the SETA was discussed and approved.</a:t>
            </a:r>
          </a:p>
          <a:p>
            <a:pPr marL="0" indent="0">
              <a:lnSpc>
                <a:spcPct val="150000"/>
              </a:lnSpc>
              <a:buNone/>
            </a:pPr>
            <a:endParaRPr lang="en-GB" sz="2400" dirty="0">
              <a:solidFill>
                <a:srgbClr val="454649"/>
              </a:solidFill>
              <a:latin typeface="Tahoma" panose="020B0604030504040204" pitchFamily="34" charset="0"/>
              <a:ea typeface="Tahoma" panose="020B0604030504040204" pitchFamily="34" charset="0"/>
              <a:cs typeface="Tahoma" panose="020B0604030504040204" pitchFamily="34" charset="0"/>
            </a:endParaRPr>
          </a:p>
          <a:p>
            <a:pPr marL="0" indent="0">
              <a:lnSpc>
                <a:spcPct val="150000"/>
              </a:lnSpc>
              <a:buNone/>
            </a:pPr>
            <a:r>
              <a:rPr lang="en-ZA" sz="2400" b="1" dirty="0">
                <a:solidFill>
                  <a:srgbClr val="454649"/>
                </a:solidFill>
                <a:latin typeface="Tahoma" panose="020B0604030504040204" pitchFamily="34" charset="0"/>
                <a:ea typeface="Tahoma" panose="020B0604030504040204" pitchFamily="34" charset="0"/>
                <a:cs typeface="Tahoma" panose="020B0604030504040204" pitchFamily="34" charset="0"/>
              </a:rPr>
              <a:t>Disclaimer: </a:t>
            </a:r>
            <a:r>
              <a:rPr lang="en-ZA" sz="2400" dirty="0">
                <a:solidFill>
                  <a:srgbClr val="454649"/>
                </a:solidFill>
                <a:latin typeface="Tahoma" panose="020B0604030504040204" pitchFamily="34" charset="0"/>
                <a:ea typeface="Tahoma" panose="020B0604030504040204" pitchFamily="34" charset="0"/>
                <a:cs typeface="Tahoma" panose="020B0604030504040204" pitchFamily="34" charset="0"/>
              </a:rPr>
              <a:t>Small companies (employing 49 or less employees) are exempted from the above requirement however; they can have training committees should they wish.</a:t>
            </a:r>
            <a:endParaRPr lang="en-US" sz="2400" dirty="0">
              <a:solidFill>
                <a:srgbClr val="454649"/>
              </a:solidFill>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427118071"/>
      </p:ext>
    </p:extLst>
  </p:cSld>
  <p:clrMapOvr>
    <a:masterClrMapping/>
  </p:clrMapOvr>
  <mc:AlternateContent xmlns:mc="http://schemas.openxmlformats.org/markup-compatibility/2006" xmlns:p14="http://schemas.microsoft.com/office/powerpoint/2010/main">
    <mc:Choice Requires="p14">
      <p:transition p14:dur="0" advClick="0"/>
    </mc:Choice>
    <mc:Fallback xmlns="">
      <p:transition advClick="0"/>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0CA11B-8840-59C0-1C20-955ADA58A17D}"/>
              </a:ext>
            </a:extLst>
          </p:cNvPr>
          <p:cNvSpPr>
            <a:spLocks noGrp="1"/>
          </p:cNvSpPr>
          <p:nvPr>
            <p:ph type="title"/>
          </p:nvPr>
        </p:nvSpPr>
        <p:spPr>
          <a:xfrm>
            <a:off x="2535287" y="677723"/>
            <a:ext cx="10105153" cy="1015663"/>
          </a:xfrm>
          <a:noFill/>
        </p:spPr>
        <p:txBody>
          <a:bodyPr vert="horz" wrap="square" lIns="91440" tIns="45720" rIns="91440" bIns="45720" rtlCol="0" anchor="ctr">
            <a:spAutoFit/>
          </a:bodyPr>
          <a:lstStyle/>
          <a:p>
            <a:r>
              <a:rPr lang="en-GB" sz="3000" b="1" dirty="0">
                <a:solidFill>
                  <a:srgbClr val="009193"/>
                </a:solidFill>
                <a:latin typeface="Tahoma" panose="020B0604030504040204" pitchFamily="34" charset="0"/>
                <a:ea typeface="Tahoma" panose="020B0604030504040204" pitchFamily="34" charset="0"/>
                <a:cs typeface="Tahoma" panose="020B0604030504040204" pitchFamily="34" charset="0"/>
              </a:rPr>
              <a:t>Mandatory Grants Applications Common Reasons for Declines</a:t>
            </a:r>
            <a:endParaRPr lang="en-US" sz="3000" b="1" dirty="0">
              <a:solidFill>
                <a:srgbClr val="009193"/>
              </a:solidFill>
              <a:latin typeface="Tahoma" panose="020B0604030504040204" pitchFamily="34" charset="0"/>
              <a:ea typeface="Tahoma" panose="020B0604030504040204" pitchFamily="34" charset="0"/>
              <a:cs typeface="Tahoma" panose="020B0604030504040204" pitchFamily="34" charset="0"/>
            </a:endParaRPr>
          </a:p>
        </p:txBody>
      </p:sp>
      <p:sp>
        <p:nvSpPr>
          <p:cNvPr id="3" name="Content Placeholder 2">
            <a:extLst>
              <a:ext uri="{FF2B5EF4-FFF2-40B4-BE49-F238E27FC236}">
                <a16:creationId xmlns:a16="http://schemas.microsoft.com/office/drawing/2014/main" id="{3D8E2FDE-2ACF-7055-936E-1A30F6609425}"/>
              </a:ext>
            </a:extLst>
          </p:cNvPr>
          <p:cNvSpPr>
            <a:spLocks noGrp="1"/>
          </p:cNvSpPr>
          <p:nvPr>
            <p:ph idx="1"/>
          </p:nvPr>
        </p:nvSpPr>
        <p:spPr>
          <a:xfrm>
            <a:off x="692828" y="2057263"/>
            <a:ext cx="11947612" cy="7017027"/>
          </a:xfrm>
        </p:spPr>
        <p:txBody>
          <a:bodyPr>
            <a:normAutofit fontScale="85000" lnSpcReduction="10000"/>
          </a:bodyPr>
          <a:lstStyle/>
          <a:p>
            <a:pPr marL="0" indent="0">
              <a:lnSpc>
                <a:spcPct val="150000"/>
              </a:lnSpc>
              <a:buNone/>
            </a:pPr>
            <a:r>
              <a:rPr lang="en-GB" sz="2800" b="1" dirty="0">
                <a:solidFill>
                  <a:srgbClr val="454649"/>
                </a:solidFill>
                <a:latin typeface="Tahoma" panose="020B0604030504040204" pitchFamily="34" charset="0"/>
                <a:ea typeface="Tahoma" panose="020B0604030504040204" pitchFamily="34" charset="0"/>
                <a:cs typeface="Tahoma" panose="020B0604030504040204" pitchFamily="34" charset="0"/>
              </a:rPr>
              <a:t>General</a:t>
            </a:r>
          </a:p>
          <a:p>
            <a:pPr>
              <a:lnSpc>
                <a:spcPct val="160000"/>
              </a:lnSpc>
            </a:pPr>
            <a:r>
              <a:rPr lang="en-GB" sz="2000" dirty="0">
                <a:solidFill>
                  <a:srgbClr val="454649"/>
                </a:solidFill>
                <a:latin typeface="Tahoma" panose="020B0604030504040204" pitchFamily="34" charset="0"/>
                <a:ea typeface="Tahoma" panose="020B0604030504040204" pitchFamily="34" charset="0"/>
                <a:cs typeface="Tahoma" panose="020B0604030504040204" pitchFamily="34" charset="0"/>
              </a:rPr>
              <a:t>Failure to report training implemented on the ATR</a:t>
            </a:r>
          </a:p>
          <a:p>
            <a:pPr>
              <a:lnSpc>
                <a:spcPct val="160000"/>
              </a:lnSpc>
            </a:pPr>
            <a:r>
              <a:rPr lang="en-GB" sz="2000" dirty="0">
                <a:solidFill>
                  <a:srgbClr val="454649"/>
                </a:solidFill>
                <a:latin typeface="Tahoma" panose="020B0604030504040204" pitchFamily="34" charset="0"/>
                <a:ea typeface="Tahoma" panose="020B0604030504040204" pitchFamily="34" charset="0"/>
                <a:cs typeface="Tahoma" panose="020B0604030504040204" pitchFamily="34" charset="0"/>
              </a:rPr>
              <a:t>Medium and large companies who did not submit the following when applying for Mandatory Grants:</a:t>
            </a:r>
          </a:p>
          <a:p>
            <a:pPr marL="0" indent="0">
              <a:lnSpc>
                <a:spcPct val="160000"/>
              </a:lnSpc>
              <a:buNone/>
            </a:pPr>
            <a:r>
              <a:rPr lang="en-GB" sz="2000" dirty="0">
                <a:solidFill>
                  <a:srgbClr val="454649"/>
                </a:solidFill>
                <a:latin typeface="Tahoma" panose="020B0604030504040204" pitchFamily="34" charset="0"/>
                <a:ea typeface="Tahoma" panose="020B0604030504040204" pitchFamily="34" charset="0"/>
                <a:cs typeface="Tahoma" panose="020B0604030504040204" pitchFamily="34" charset="0"/>
              </a:rPr>
              <a:t>- ATRs, and WSPs, </a:t>
            </a:r>
          </a:p>
          <a:p>
            <a:pPr marL="0" indent="0">
              <a:lnSpc>
                <a:spcPct val="160000"/>
              </a:lnSpc>
              <a:buNone/>
            </a:pPr>
            <a:r>
              <a:rPr lang="en-GB" sz="2000" dirty="0">
                <a:solidFill>
                  <a:srgbClr val="454649"/>
                </a:solidFill>
                <a:latin typeface="Tahoma" panose="020B0604030504040204" pitchFamily="34" charset="0"/>
                <a:ea typeface="Tahoma" panose="020B0604030504040204" pitchFamily="34" charset="0"/>
                <a:cs typeface="Tahoma" panose="020B0604030504040204" pitchFamily="34" charset="0"/>
              </a:rPr>
              <a:t>- PIVOTAL report and PIVOTAL training plans </a:t>
            </a:r>
          </a:p>
          <a:p>
            <a:pPr>
              <a:lnSpc>
                <a:spcPct val="160000"/>
              </a:lnSpc>
            </a:pPr>
            <a:r>
              <a:rPr lang="en-GB" sz="2000" dirty="0">
                <a:solidFill>
                  <a:srgbClr val="454649"/>
                </a:solidFill>
                <a:latin typeface="Tahoma" panose="020B0604030504040204" pitchFamily="34" charset="0"/>
                <a:ea typeface="Tahoma" panose="020B0604030504040204" pitchFamily="34" charset="0"/>
                <a:cs typeface="Tahoma" panose="020B0604030504040204" pitchFamily="34" charset="0"/>
              </a:rPr>
              <a:t>Mandatory grant appeals letter not accompanied by supporting documents as indicated on the reasons for the decline</a:t>
            </a:r>
          </a:p>
          <a:p>
            <a:pPr marL="0" indent="0">
              <a:lnSpc>
                <a:spcPct val="150000"/>
              </a:lnSpc>
              <a:buNone/>
            </a:pPr>
            <a:endParaRPr lang="en-GB" sz="2000" dirty="0">
              <a:solidFill>
                <a:srgbClr val="454649"/>
              </a:solidFill>
              <a:latin typeface="Tahoma" panose="020B0604030504040204" pitchFamily="34" charset="0"/>
              <a:ea typeface="Tahoma" panose="020B0604030504040204" pitchFamily="34" charset="0"/>
              <a:cs typeface="Tahoma" panose="020B0604030504040204" pitchFamily="34" charset="0"/>
            </a:endParaRPr>
          </a:p>
          <a:p>
            <a:pPr marL="0" indent="0">
              <a:lnSpc>
                <a:spcPct val="150000"/>
              </a:lnSpc>
              <a:buNone/>
            </a:pPr>
            <a:r>
              <a:rPr lang="en-GB" sz="2800" b="1" dirty="0">
                <a:solidFill>
                  <a:srgbClr val="454649"/>
                </a:solidFill>
                <a:latin typeface="Tahoma" panose="020B0604030504040204" pitchFamily="34" charset="0"/>
                <a:ea typeface="Tahoma" panose="020B0604030504040204" pitchFamily="34" charset="0"/>
                <a:cs typeface="Tahoma" panose="020B0604030504040204" pitchFamily="34" charset="0"/>
              </a:rPr>
              <a:t>Authorisation Page</a:t>
            </a:r>
          </a:p>
          <a:p>
            <a:pPr>
              <a:lnSpc>
                <a:spcPct val="160000"/>
              </a:lnSpc>
            </a:pPr>
            <a:r>
              <a:rPr lang="en-GB" sz="2000" dirty="0">
                <a:solidFill>
                  <a:srgbClr val="454649"/>
                </a:solidFill>
                <a:latin typeface="Tahoma" panose="020B0604030504040204" pitchFamily="34" charset="0"/>
                <a:ea typeface="Tahoma" panose="020B0604030504040204" pitchFamily="34" charset="0"/>
                <a:cs typeface="Tahoma" panose="020B0604030504040204" pitchFamily="34" charset="0"/>
              </a:rPr>
              <a:t>Not uploaded on the system</a:t>
            </a:r>
          </a:p>
          <a:p>
            <a:pPr>
              <a:lnSpc>
                <a:spcPct val="160000"/>
              </a:lnSpc>
            </a:pPr>
            <a:r>
              <a:rPr lang="en-GB" sz="2000" dirty="0">
                <a:solidFill>
                  <a:srgbClr val="454649"/>
                </a:solidFill>
                <a:latin typeface="Tahoma" panose="020B0604030504040204" pitchFamily="34" charset="0"/>
                <a:ea typeface="Tahoma" panose="020B0604030504040204" pitchFamily="34" charset="0"/>
                <a:cs typeface="Tahoma" panose="020B0604030504040204" pitchFamily="34" charset="0"/>
              </a:rPr>
              <a:t>Not fully completed and signed</a:t>
            </a:r>
          </a:p>
          <a:p>
            <a:pPr>
              <a:lnSpc>
                <a:spcPct val="160000"/>
              </a:lnSpc>
            </a:pPr>
            <a:r>
              <a:rPr lang="en-GB" sz="2000" dirty="0">
                <a:solidFill>
                  <a:srgbClr val="454649"/>
                </a:solidFill>
                <a:latin typeface="Tahoma" panose="020B0604030504040204" pitchFamily="34" charset="0"/>
                <a:ea typeface="Tahoma" panose="020B0604030504040204" pitchFamily="34" charset="0"/>
                <a:cs typeface="Tahoma" panose="020B0604030504040204" pitchFamily="34" charset="0"/>
              </a:rPr>
              <a:t>The duly authorised official do not sign (mainly employer, employee representative and trade union representative where necessary) </a:t>
            </a:r>
          </a:p>
          <a:p>
            <a:pPr>
              <a:lnSpc>
                <a:spcPct val="160000"/>
              </a:lnSpc>
            </a:pPr>
            <a:r>
              <a:rPr lang="en-GB" sz="2000" dirty="0">
                <a:solidFill>
                  <a:srgbClr val="454649"/>
                </a:solidFill>
                <a:latin typeface="Tahoma" panose="020B0604030504040204" pitchFamily="34" charset="0"/>
                <a:ea typeface="Tahoma" panose="020B0604030504040204" pitchFamily="34" charset="0"/>
                <a:cs typeface="Tahoma" panose="020B0604030504040204" pitchFamily="34" charset="0"/>
              </a:rPr>
              <a:t>Signatories do not form part of the training committee and are not captured on the training committee tab </a:t>
            </a:r>
          </a:p>
          <a:p>
            <a:pPr>
              <a:lnSpc>
                <a:spcPct val="160000"/>
              </a:lnSpc>
            </a:pPr>
            <a:r>
              <a:rPr lang="en-GB" sz="2000" dirty="0">
                <a:solidFill>
                  <a:srgbClr val="454649"/>
                </a:solidFill>
                <a:latin typeface="Tahoma" panose="020B0604030504040204" pitchFamily="34" charset="0"/>
                <a:ea typeface="Tahoma" panose="020B0604030504040204" pitchFamily="34" charset="0"/>
                <a:cs typeface="Tahoma" panose="020B0604030504040204" pitchFamily="34" charset="0"/>
              </a:rPr>
              <a:t>The authorisation page provided is not clear</a:t>
            </a:r>
          </a:p>
          <a:p>
            <a:pPr>
              <a:lnSpc>
                <a:spcPct val="160000"/>
              </a:lnSpc>
            </a:pPr>
            <a:r>
              <a:rPr lang="en-GB" sz="2000" dirty="0">
                <a:solidFill>
                  <a:srgbClr val="454649"/>
                </a:solidFill>
                <a:latin typeface="Tahoma" panose="020B0604030504040204" pitchFamily="34" charset="0"/>
                <a:ea typeface="Tahoma" panose="020B0604030504040204" pitchFamily="34" charset="0"/>
                <a:cs typeface="Tahoma" panose="020B0604030504040204" pitchFamily="34" charset="0"/>
              </a:rPr>
              <a:t>Employee Representative on training committee sign as employer representative (and vice versa) </a:t>
            </a:r>
          </a:p>
          <a:p>
            <a:pPr>
              <a:lnSpc>
                <a:spcPct val="150000"/>
              </a:lnSpc>
            </a:pPr>
            <a:endParaRPr lang="en-US" sz="1200" dirty="0">
              <a:solidFill>
                <a:srgbClr val="454649"/>
              </a:solidFill>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2750617865"/>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938D664-F71D-DF57-5902-BF0A1FE6A22E}"/>
              </a:ext>
            </a:extLst>
          </p:cNvPr>
          <p:cNvSpPr>
            <a:spLocks noGrp="1"/>
          </p:cNvSpPr>
          <p:nvPr>
            <p:ph idx="1"/>
          </p:nvPr>
        </p:nvSpPr>
        <p:spPr>
          <a:xfrm>
            <a:off x="650160" y="2391594"/>
            <a:ext cx="12151440" cy="6614463"/>
          </a:xfrm>
        </p:spPr>
        <p:txBody>
          <a:bodyPr>
            <a:normAutofit fontScale="92500"/>
          </a:bodyPr>
          <a:lstStyle/>
          <a:p>
            <a:pPr marL="0" indent="0">
              <a:spcBef>
                <a:spcPts val="1000"/>
              </a:spcBef>
              <a:spcAft>
                <a:spcPts val="200"/>
              </a:spcAft>
              <a:buClr>
                <a:schemeClr val="tx1">
                  <a:lumMod val="65000"/>
                  <a:lumOff val="35000"/>
                </a:schemeClr>
              </a:buClr>
              <a:buSzPct val="95000"/>
              <a:buNone/>
              <a:defRPr/>
            </a:pPr>
            <a:r>
              <a:rPr lang="en-US" sz="2800" b="1" dirty="0">
                <a:solidFill>
                  <a:srgbClr val="454649"/>
                </a:solidFill>
                <a:latin typeface="Tahoma" panose="020B0604030504040204" pitchFamily="34" charset="0"/>
                <a:ea typeface="Tahoma" panose="020B0604030504040204" pitchFamily="34" charset="0"/>
                <a:cs typeface="Tahoma" panose="020B0604030504040204" pitchFamily="34" charset="0"/>
              </a:rPr>
              <a:t>Training Committee Meeting Minutes:</a:t>
            </a:r>
          </a:p>
          <a:p>
            <a:pPr>
              <a:lnSpc>
                <a:spcPct val="170000"/>
              </a:lnSpc>
              <a:spcBef>
                <a:spcPts val="1000"/>
              </a:spcBef>
              <a:spcAft>
                <a:spcPts val="200"/>
              </a:spcAft>
              <a:buClr>
                <a:schemeClr val="tx1">
                  <a:lumMod val="65000"/>
                  <a:lumOff val="35000"/>
                </a:schemeClr>
              </a:buClr>
              <a:buSzPct val="95000"/>
              <a:buFont typeface="Wingdings" panose="05000000000000000000" pitchFamily="2" charset="2"/>
              <a:buChar char="§"/>
              <a:defRPr/>
            </a:pPr>
            <a:r>
              <a:rPr lang="en-US" sz="1800" dirty="0">
                <a:solidFill>
                  <a:srgbClr val="454649"/>
                </a:solidFill>
                <a:latin typeface="Tahoma" panose="020B0604030504040204" pitchFamily="34" charset="0"/>
                <a:ea typeface="Tahoma" panose="020B0604030504040204" pitchFamily="34" charset="0"/>
                <a:cs typeface="Tahoma" panose="020B0604030504040204" pitchFamily="34" charset="0"/>
              </a:rPr>
              <a:t> </a:t>
            </a:r>
            <a:r>
              <a:rPr lang="en-US" sz="2400" dirty="0">
                <a:solidFill>
                  <a:srgbClr val="454649"/>
                </a:solidFill>
                <a:latin typeface="Tahoma" panose="020B0604030504040204" pitchFamily="34" charset="0"/>
                <a:ea typeface="Tahoma" panose="020B0604030504040204" pitchFamily="34" charset="0"/>
                <a:cs typeface="Tahoma" panose="020B0604030504040204" pitchFamily="34" charset="0"/>
              </a:rPr>
              <a:t>Not uploaded on the system;</a:t>
            </a:r>
          </a:p>
          <a:p>
            <a:pPr>
              <a:lnSpc>
                <a:spcPct val="170000"/>
              </a:lnSpc>
              <a:spcBef>
                <a:spcPts val="1000"/>
              </a:spcBef>
              <a:spcAft>
                <a:spcPts val="200"/>
              </a:spcAft>
              <a:buClr>
                <a:schemeClr val="tx1">
                  <a:lumMod val="65000"/>
                  <a:lumOff val="35000"/>
                </a:schemeClr>
              </a:buClr>
              <a:buSzPct val="95000"/>
              <a:buFont typeface="Wingdings" panose="05000000000000000000" pitchFamily="2" charset="2"/>
              <a:buChar char="§"/>
              <a:defRPr/>
            </a:pPr>
            <a:r>
              <a:rPr lang="en-US" sz="2400" dirty="0">
                <a:solidFill>
                  <a:srgbClr val="454649"/>
                </a:solidFill>
                <a:latin typeface="Tahoma" panose="020B0604030504040204" pitchFamily="34" charset="0"/>
                <a:ea typeface="Tahoma" panose="020B0604030504040204" pitchFamily="34" charset="0"/>
                <a:cs typeface="Tahoma" panose="020B0604030504040204" pitchFamily="34" charset="0"/>
              </a:rPr>
              <a:t>Uploaded on the system but not on the company letterhead;</a:t>
            </a:r>
          </a:p>
          <a:p>
            <a:pPr>
              <a:lnSpc>
                <a:spcPct val="170000"/>
              </a:lnSpc>
              <a:spcBef>
                <a:spcPts val="1000"/>
              </a:spcBef>
              <a:spcAft>
                <a:spcPts val="200"/>
              </a:spcAft>
              <a:buClr>
                <a:schemeClr val="tx1">
                  <a:lumMod val="65000"/>
                  <a:lumOff val="35000"/>
                </a:schemeClr>
              </a:buClr>
              <a:buSzPct val="95000"/>
              <a:buFont typeface="Wingdings" panose="05000000000000000000" pitchFamily="2" charset="2"/>
              <a:buChar char="§"/>
              <a:defRPr/>
            </a:pPr>
            <a:r>
              <a:rPr lang="en-US" sz="2400" dirty="0">
                <a:solidFill>
                  <a:srgbClr val="454649"/>
                </a:solidFill>
                <a:latin typeface="Tahoma" panose="020B0604030504040204" pitchFamily="34" charset="0"/>
                <a:ea typeface="Tahoma" panose="020B0604030504040204" pitchFamily="34" charset="0"/>
                <a:cs typeface="Tahoma" panose="020B0604030504040204" pitchFamily="34" charset="0"/>
              </a:rPr>
              <a:t>No evidence that the current year’s WSP/ATR was discussed;</a:t>
            </a:r>
          </a:p>
          <a:p>
            <a:pPr>
              <a:lnSpc>
                <a:spcPct val="170000"/>
              </a:lnSpc>
              <a:spcBef>
                <a:spcPts val="1000"/>
              </a:spcBef>
              <a:spcAft>
                <a:spcPts val="300"/>
              </a:spcAft>
              <a:buClr>
                <a:schemeClr val="tx1">
                  <a:lumMod val="65000"/>
                  <a:lumOff val="35000"/>
                </a:schemeClr>
              </a:buClr>
              <a:buSzPct val="95000"/>
              <a:buFont typeface="Wingdings" panose="05000000000000000000" pitchFamily="2" charset="2"/>
              <a:buChar char="§"/>
              <a:defRPr/>
            </a:pPr>
            <a:r>
              <a:rPr lang="en-US" sz="2400" dirty="0">
                <a:solidFill>
                  <a:srgbClr val="454649"/>
                </a:solidFill>
                <a:latin typeface="Tahoma" panose="020B0604030504040204" pitchFamily="34" charset="0"/>
                <a:ea typeface="Tahoma" panose="020B0604030504040204" pitchFamily="34" charset="0"/>
                <a:cs typeface="Tahoma" panose="020B0604030504040204" pitchFamily="34" charset="0"/>
              </a:rPr>
              <a:t>No evidence of approval of the WSP/ATR by the Training Committee;</a:t>
            </a:r>
          </a:p>
          <a:p>
            <a:pPr>
              <a:lnSpc>
                <a:spcPct val="170000"/>
              </a:lnSpc>
              <a:spcBef>
                <a:spcPts val="1000"/>
              </a:spcBef>
              <a:spcAft>
                <a:spcPts val="300"/>
              </a:spcAft>
              <a:buClr>
                <a:schemeClr val="tx1">
                  <a:lumMod val="65000"/>
                  <a:lumOff val="35000"/>
                </a:schemeClr>
              </a:buClr>
              <a:buSzPct val="95000"/>
              <a:buFont typeface="Wingdings" panose="05000000000000000000" pitchFamily="2" charset="2"/>
              <a:buChar char="§"/>
              <a:defRPr/>
            </a:pPr>
            <a:r>
              <a:rPr lang="en-US" sz="2400" dirty="0">
                <a:solidFill>
                  <a:srgbClr val="454649"/>
                </a:solidFill>
                <a:latin typeface="Tahoma" panose="020B0604030504040204" pitchFamily="34" charset="0"/>
                <a:ea typeface="Tahoma" panose="020B0604030504040204" pitchFamily="34" charset="0"/>
                <a:cs typeface="Tahoma" panose="020B0604030504040204" pitchFamily="34" charset="0"/>
              </a:rPr>
              <a:t>Minutes not signed by relevant signatories (e.g. Employer/Employer labour representative  and  trade union representative are compulsory for training committee only for large and medium companies)</a:t>
            </a:r>
          </a:p>
          <a:p>
            <a:pPr>
              <a:lnSpc>
                <a:spcPct val="170000"/>
              </a:lnSpc>
              <a:spcBef>
                <a:spcPts val="1000"/>
              </a:spcBef>
              <a:spcAft>
                <a:spcPts val="300"/>
              </a:spcAft>
              <a:buClr>
                <a:schemeClr val="tx1">
                  <a:lumMod val="65000"/>
                  <a:lumOff val="35000"/>
                </a:schemeClr>
              </a:buClr>
              <a:buSzPct val="95000"/>
              <a:buFont typeface="Wingdings" panose="05000000000000000000" pitchFamily="2" charset="2"/>
              <a:buChar char="§"/>
              <a:defRPr/>
            </a:pPr>
            <a:r>
              <a:rPr lang="en-US" sz="2400" dirty="0">
                <a:solidFill>
                  <a:srgbClr val="454649"/>
                </a:solidFill>
                <a:latin typeface="Tahoma" panose="020B0604030504040204" pitchFamily="34" charset="0"/>
                <a:ea typeface="Tahoma" panose="020B0604030504040204" pitchFamily="34" charset="0"/>
                <a:cs typeface="Tahoma" panose="020B0604030504040204" pitchFamily="34" charset="0"/>
              </a:rPr>
              <a:t> Evidence of consultation must be provided where Trade-unions refuse to sign the authorization page</a:t>
            </a:r>
            <a:endParaRPr lang="en-ZA" sz="2400" dirty="0">
              <a:solidFill>
                <a:srgbClr val="454649"/>
              </a:solidFill>
              <a:latin typeface="Tahoma" panose="020B0604030504040204" pitchFamily="34" charset="0"/>
              <a:ea typeface="Tahoma" panose="020B0604030504040204" pitchFamily="34" charset="0"/>
              <a:cs typeface="Tahoma" panose="020B0604030504040204" pitchFamily="34" charset="0"/>
            </a:endParaRPr>
          </a:p>
          <a:p>
            <a:endParaRPr lang="en-US" sz="1200" dirty="0">
              <a:solidFill>
                <a:srgbClr val="454649"/>
              </a:solidFill>
              <a:latin typeface="Tahoma" panose="020B0604030504040204" pitchFamily="34" charset="0"/>
              <a:ea typeface="Tahoma" panose="020B0604030504040204" pitchFamily="34" charset="0"/>
              <a:cs typeface="Tahoma" panose="020B0604030504040204" pitchFamily="34" charset="0"/>
            </a:endParaRPr>
          </a:p>
        </p:txBody>
      </p:sp>
      <p:sp>
        <p:nvSpPr>
          <p:cNvPr id="6" name="Title 1">
            <a:extLst>
              <a:ext uri="{FF2B5EF4-FFF2-40B4-BE49-F238E27FC236}">
                <a16:creationId xmlns:a16="http://schemas.microsoft.com/office/drawing/2014/main" id="{6DBE8231-B265-4F59-9D37-43B1638E0084}"/>
              </a:ext>
            </a:extLst>
          </p:cNvPr>
          <p:cNvSpPr>
            <a:spLocks noGrp="1"/>
          </p:cNvSpPr>
          <p:nvPr>
            <p:ph type="title"/>
          </p:nvPr>
        </p:nvSpPr>
        <p:spPr>
          <a:xfrm>
            <a:off x="2574475" y="594860"/>
            <a:ext cx="10105153" cy="1015663"/>
          </a:xfrm>
          <a:noFill/>
        </p:spPr>
        <p:txBody>
          <a:bodyPr vert="horz" wrap="square" lIns="91440" tIns="45720" rIns="91440" bIns="45720" rtlCol="0" anchor="ctr">
            <a:spAutoFit/>
          </a:bodyPr>
          <a:lstStyle/>
          <a:p>
            <a:r>
              <a:rPr lang="en-GB" sz="3000" b="1" dirty="0">
                <a:solidFill>
                  <a:srgbClr val="009193"/>
                </a:solidFill>
                <a:latin typeface="Tahoma" panose="020B0604030504040204" pitchFamily="34" charset="0"/>
                <a:ea typeface="Tahoma" panose="020B0604030504040204" pitchFamily="34" charset="0"/>
                <a:cs typeface="Tahoma" panose="020B0604030504040204" pitchFamily="34" charset="0"/>
              </a:rPr>
              <a:t>Mandatory Grants Applications Common Reasons for Declines</a:t>
            </a:r>
            <a:endParaRPr lang="en-US" sz="3000" b="1" dirty="0">
              <a:solidFill>
                <a:srgbClr val="009193"/>
              </a:solidFill>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3916894954"/>
      </p:ext>
    </p:extLst>
  </p:cSld>
  <p:clrMapOvr>
    <a:masterClrMapping/>
  </p:clrMapOvr>
  <mc:AlternateContent xmlns:mc="http://schemas.openxmlformats.org/markup-compatibility/2006" xmlns:p14="http://schemas.microsoft.com/office/powerpoint/2010/main">
    <mc:Choice Requires="p14">
      <p:transition p14:dur="0" advClick="0"/>
    </mc:Choice>
    <mc:Fallback xmlns="">
      <p:transition advClick="0"/>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2EE986-ADDC-668B-8A29-984DB212B5DB}"/>
              </a:ext>
            </a:extLst>
          </p:cNvPr>
          <p:cNvSpPr>
            <a:spLocks noGrp="1"/>
          </p:cNvSpPr>
          <p:nvPr>
            <p:ph type="ctrTitle"/>
          </p:nvPr>
        </p:nvSpPr>
        <p:spPr>
          <a:xfrm>
            <a:off x="1381122" y="435223"/>
            <a:ext cx="11053763" cy="553998"/>
          </a:xfrm>
          <a:noFill/>
        </p:spPr>
        <p:txBody>
          <a:bodyPr vert="horz" wrap="square" lIns="91440" tIns="45720" rIns="91440" bIns="45720" rtlCol="0" anchor="ctr">
            <a:spAutoFit/>
          </a:bodyPr>
          <a:lstStyle/>
          <a:p>
            <a:pPr algn="r"/>
            <a:r>
              <a:rPr lang="en-GB" sz="3000" b="1" dirty="0">
                <a:solidFill>
                  <a:srgbClr val="009193"/>
                </a:solidFill>
                <a:latin typeface="Tahoma" panose="020B0604030504040204" pitchFamily="34" charset="0"/>
                <a:ea typeface="Tahoma" panose="020B0604030504040204" pitchFamily="34" charset="0"/>
                <a:cs typeface="Tahoma" panose="020B0604030504040204" pitchFamily="34" charset="0"/>
              </a:rPr>
              <a:t>ATR Evidence Required</a:t>
            </a:r>
            <a:endParaRPr lang="en-ZA" sz="3000" b="1" dirty="0">
              <a:solidFill>
                <a:srgbClr val="009193"/>
              </a:solidFill>
              <a:latin typeface="Tahoma" panose="020B0604030504040204" pitchFamily="34" charset="0"/>
              <a:ea typeface="Tahoma" panose="020B0604030504040204" pitchFamily="34" charset="0"/>
              <a:cs typeface="Tahoma" panose="020B0604030504040204" pitchFamily="34" charset="0"/>
            </a:endParaRPr>
          </a:p>
        </p:txBody>
      </p:sp>
      <p:sp>
        <p:nvSpPr>
          <p:cNvPr id="3" name="Subtitle 2">
            <a:extLst>
              <a:ext uri="{FF2B5EF4-FFF2-40B4-BE49-F238E27FC236}">
                <a16:creationId xmlns:a16="http://schemas.microsoft.com/office/drawing/2014/main" id="{683934D0-6B82-5542-BF2E-14A967F8D5F0}"/>
              </a:ext>
            </a:extLst>
          </p:cNvPr>
          <p:cNvSpPr>
            <a:spLocks noGrp="1"/>
          </p:cNvSpPr>
          <p:nvPr>
            <p:ph type="subTitle" idx="1"/>
          </p:nvPr>
        </p:nvSpPr>
        <p:spPr>
          <a:xfrm>
            <a:off x="1951831" y="5873189"/>
            <a:ext cx="9269163" cy="2492375"/>
          </a:xfrm>
        </p:spPr>
        <p:txBody>
          <a:bodyPr>
            <a:normAutofit fontScale="92500" lnSpcReduction="10000"/>
          </a:bodyPr>
          <a:lstStyle/>
          <a:p>
            <a:pPr algn="l">
              <a:lnSpc>
                <a:spcPct val="150000"/>
              </a:lnSpc>
            </a:pPr>
            <a:r>
              <a:rPr lang="en-GB" sz="2800" b="1" dirty="0">
                <a:solidFill>
                  <a:srgbClr val="00797C"/>
                </a:solidFill>
                <a:latin typeface="Tahoma" panose="020B0604030504040204" pitchFamily="34" charset="0"/>
                <a:ea typeface="Tahoma" panose="020B0604030504040204" pitchFamily="34" charset="0"/>
                <a:cs typeface="Tahoma" panose="020B0604030504040204" pitchFamily="34" charset="0"/>
              </a:rPr>
              <a:t>Evidence required for Training:</a:t>
            </a:r>
          </a:p>
          <a:p>
            <a:pPr algn="l">
              <a:lnSpc>
                <a:spcPct val="150000"/>
              </a:lnSpc>
            </a:pPr>
            <a:r>
              <a:rPr lang="en-GB" sz="2800" dirty="0">
                <a:solidFill>
                  <a:schemeClr val="tx1"/>
                </a:solidFill>
                <a:latin typeface="Tahoma" panose="020B0604030504040204" pitchFamily="34" charset="0"/>
                <a:ea typeface="Tahoma" panose="020B0604030504040204" pitchFamily="34" charset="0"/>
                <a:cs typeface="Tahoma" panose="020B0604030504040204" pitchFamily="34" charset="0"/>
              </a:rPr>
              <a:t>Preferred certificates, SOR or academic transcript.</a:t>
            </a:r>
          </a:p>
          <a:p>
            <a:pPr algn="l">
              <a:lnSpc>
                <a:spcPct val="150000"/>
              </a:lnSpc>
            </a:pPr>
            <a:r>
              <a:rPr lang="en-GB" sz="2800" dirty="0">
                <a:solidFill>
                  <a:schemeClr val="tx1"/>
                </a:solidFill>
                <a:latin typeface="Tahoma" panose="020B0604030504040204" pitchFamily="34" charset="0"/>
                <a:ea typeface="Tahoma" panose="020B0604030504040204" pitchFamily="34" charset="0"/>
                <a:cs typeface="Tahoma" panose="020B0604030504040204" pitchFamily="34" charset="0"/>
              </a:rPr>
              <a:t>If certificates are not available, Attendance Registers and Invoice and POP.</a:t>
            </a:r>
            <a:endParaRPr lang="en-ZA" sz="2800" dirty="0">
              <a:solidFill>
                <a:schemeClr val="tx1"/>
              </a:solidFill>
              <a:latin typeface="Tahoma" panose="020B0604030504040204" pitchFamily="34" charset="0"/>
              <a:ea typeface="Tahoma" panose="020B0604030504040204" pitchFamily="34" charset="0"/>
              <a:cs typeface="Tahoma" panose="020B0604030504040204" pitchFamily="34" charset="0"/>
            </a:endParaRPr>
          </a:p>
        </p:txBody>
      </p:sp>
      <p:graphicFrame>
        <p:nvGraphicFramePr>
          <p:cNvPr id="4" name="Diagram 3">
            <a:extLst>
              <a:ext uri="{FF2B5EF4-FFF2-40B4-BE49-F238E27FC236}">
                <a16:creationId xmlns:a16="http://schemas.microsoft.com/office/drawing/2014/main" id="{B86CCDF9-0A68-8FDC-F0C8-7C2ED9D174D5}"/>
              </a:ext>
            </a:extLst>
          </p:cNvPr>
          <p:cNvGraphicFramePr/>
          <p:nvPr>
            <p:extLst>
              <p:ext uri="{D42A27DB-BD31-4B8C-83A1-F6EECF244321}">
                <p14:modId xmlns:p14="http://schemas.microsoft.com/office/powerpoint/2010/main" val="4156301595"/>
              </p:ext>
            </p:extLst>
          </p:nvPr>
        </p:nvGraphicFramePr>
        <p:xfrm>
          <a:off x="1673226" y="2520774"/>
          <a:ext cx="10469564" cy="306705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824254147"/>
      </p:ext>
    </p:extLst>
  </p:cSld>
  <p:clrMapOvr>
    <a:masterClrMapping/>
  </p:clrMapOvr>
  <mc:AlternateContent xmlns:mc="http://schemas.openxmlformats.org/markup-compatibility/2006" xmlns:p14="http://schemas.microsoft.com/office/powerpoint/2010/main">
    <mc:Choice Requires="p14">
      <p:transition p14:dur="0" advClick="0"/>
    </mc:Choice>
    <mc:Fallback xmlns="">
      <p:transition advClick="0"/>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Group 8">
            <a:extLst>
              <a:ext uri="{FF2B5EF4-FFF2-40B4-BE49-F238E27FC236}">
                <a16:creationId xmlns:a16="http://schemas.microsoft.com/office/drawing/2014/main" id="{5FD7BCB4-F97C-40A6-A9C5-D7B11CEC0974}"/>
              </a:ext>
            </a:extLst>
          </p:cNvPr>
          <p:cNvGrpSpPr/>
          <p:nvPr/>
        </p:nvGrpSpPr>
        <p:grpSpPr>
          <a:xfrm>
            <a:off x="-1" y="793"/>
            <a:ext cx="13003213" cy="9752013"/>
            <a:chOff x="-1" y="793"/>
            <a:chExt cx="13003213" cy="9752013"/>
          </a:xfrm>
        </p:grpSpPr>
        <p:grpSp>
          <p:nvGrpSpPr>
            <p:cNvPr id="3" name="Group 2">
              <a:extLst>
                <a:ext uri="{FF2B5EF4-FFF2-40B4-BE49-F238E27FC236}">
                  <a16:creationId xmlns:a16="http://schemas.microsoft.com/office/drawing/2014/main" id="{F829A03B-E2C5-4499-9874-C997EDC39B80}"/>
                </a:ext>
              </a:extLst>
            </p:cNvPr>
            <p:cNvGrpSpPr/>
            <p:nvPr/>
          </p:nvGrpSpPr>
          <p:grpSpPr>
            <a:xfrm>
              <a:off x="-1" y="793"/>
              <a:ext cx="13003213" cy="9752013"/>
              <a:chOff x="-1" y="793"/>
              <a:chExt cx="13003213" cy="9752013"/>
            </a:xfrm>
          </p:grpSpPr>
          <p:pic>
            <p:nvPicPr>
              <p:cNvPr id="4" name="Picture 3">
                <a:extLst>
                  <a:ext uri="{FF2B5EF4-FFF2-40B4-BE49-F238E27FC236}">
                    <a16:creationId xmlns:a16="http://schemas.microsoft.com/office/drawing/2014/main" id="{6689C607-4CA5-49D9-B2AE-F47E466900F7}"/>
                  </a:ext>
                </a:extLst>
              </p:cNvPr>
              <p:cNvPicPr>
                <a:picLocks noChangeAspect="1"/>
              </p:cNvPicPr>
              <p:nvPr/>
            </p:nvPicPr>
            <p:blipFill>
              <a:blip r:embed="rId2"/>
              <a:stretch>
                <a:fillRect/>
              </a:stretch>
            </p:blipFill>
            <p:spPr>
              <a:xfrm>
                <a:off x="-1" y="793"/>
                <a:ext cx="13003213" cy="9752013"/>
              </a:xfrm>
              <a:prstGeom prst="rect">
                <a:avLst/>
              </a:prstGeom>
            </p:spPr>
          </p:pic>
          <p:sp>
            <p:nvSpPr>
              <p:cNvPr id="6" name="TextBox 5">
                <a:extLst>
                  <a:ext uri="{FF2B5EF4-FFF2-40B4-BE49-F238E27FC236}">
                    <a16:creationId xmlns:a16="http://schemas.microsoft.com/office/drawing/2014/main" id="{AC6791A8-5C5B-4BBB-814B-527FB20ED6A5}"/>
                  </a:ext>
                </a:extLst>
              </p:cNvPr>
              <p:cNvSpPr txBox="1"/>
              <p:nvPr/>
            </p:nvSpPr>
            <p:spPr>
              <a:xfrm>
                <a:off x="6171340" y="287248"/>
                <a:ext cx="6557554" cy="1200329"/>
              </a:xfrm>
              <a:prstGeom prst="rect">
                <a:avLst/>
              </a:prstGeom>
              <a:noFill/>
            </p:spPr>
            <p:txBody>
              <a:bodyPr vert="horz" wrap="square" lIns="91440" tIns="45720" rIns="91440" bIns="45720" rtlCol="0" anchor="ctr">
                <a:spAutoFit/>
              </a:bodyPr>
              <a:lstStyle>
                <a:lvl1pPr algn="ctr" defTabSz="457200">
                  <a:spcBef>
                    <a:spcPct val="0"/>
                  </a:spcBef>
                  <a:buNone/>
                  <a:defRPr sz="4800" b="1">
                    <a:solidFill>
                      <a:schemeClr val="accent5">
                        <a:lumMod val="75000"/>
                      </a:schemeClr>
                    </a:solidFill>
                    <a:ea typeface="MS PGothic" panose="020B0600070205080204" pitchFamily="34" charset="-128"/>
                  </a:defRPr>
                </a:lvl1pPr>
              </a:lstStyle>
              <a:p>
                <a:pPr algn="l"/>
                <a:r>
                  <a:rPr lang="en-GB" sz="3600" dirty="0">
                    <a:solidFill>
                      <a:schemeClr val="accent6"/>
                    </a:solidFill>
                    <a:latin typeface="Tahoma" panose="020B0604030504040204" pitchFamily="34" charset="0"/>
                    <a:ea typeface="Tahoma" panose="020B0604030504040204" pitchFamily="34" charset="0"/>
                    <a:cs typeface="Tahoma" panose="020B0604030504040204" pitchFamily="34" charset="0"/>
                  </a:rPr>
                  <a:t>MG</a:t>
                </a:r>
                <a:r>
                  <a:rPr lang="en-GB" sz="3600" dirty="0">
                    <a:solidFill>
                      <a:srgbClr val="009193"/>
                    </a:solidFill>
                    <a:latin typeface="Tahoma" panose="020B0604030504040204" pitchFamily="34" charset="0"/>
                    <a:ea typeface="Tahoma" panose="020B0604030504040204" pitchFamily="34" charset="0"/>
                    <a:cs typeface="Tahoma" panose="020B0604030504040204" pitchFamily="34" charset="0"/>
                  </a:rPr>
                  <a:t> System Demonstration</a:t>
                </a:r>
              </a:p>
              <a:p>
                <a:pPr algn="l"/>
                <a:endParaRPr lang="en-ZA" sz="3600" dirty="0">
                  <a:solidFill>
                    <a:srgbClr val="009193"/>
                  </a:solidFill>
                  <a:latin typeface="Tahoma" panose="020B0604030504040204" pitchFamily="34" charset="0"/>
                  <a:ea typeface="Tahoma" panose="020B0604030504040204" pitchFamily="34" charset="0"/>
                  <a:cs typeface="Tahoma" panose="020B0604030504040204" pitchFamily="34" charset="0"/>
                </a:endParaRPr>
              </a:p>
            </p:txBody>
          </p:sp>
        </p:grpSp>
        <p:sp>
          <p:nvSpPr>
            <p:cNvPr id="8" name="TextBox 7">
              <a:extLst>
                <a:ext uri="{FF2B5EF4-FFF2-40B4-BE49-F238E27FC236}">
                  <a16:creationId xmlns:a16="http://schemas.microsoft.com/office/drawing/2014/main" id="{9ED48E41-A566-486A-A3A8-0965761B99E2}"/>
                </a:ext>
              </a:extLst>
            </p:cNvPr>
            <p:cNvSpPr txBox="1"/>
            <p:nvPr/>
          </p:nvSpPr>
          <p:spPr>
            <a:xfrm>
              <a:off x="411414" y="8550891"/>
              <a:ext cx="6090986" cy="1200329"/>
            </a:xfrm>
            <a:prstGeom prst="rect">
              <a:avLst/>
            </a:prstGeom>
            <a:solidFill>
              <a:schemeClr val="bg1"/>
            </a:solidFill>
          </p:spPr>
          <p:txBody>
            <a:bodyPr vert="horz" wrap="square" lIns="91440" tIns="45720" rIns="91440" bIns="45720" rtlCol="0" anchor="ctr">
              <a:spAutoFit/>
            </a:bodyPr>
            <a:lstStyle>
              <a:lvl1pPr algn="ctr" defTabSz="457200">
                <a:spcBef>
                  <a:spcPct val="0"/>
                </a:spcBef>
                <a:buNone/>
                <a:defRPr sz="4800" b="1">
                  <a:solidFill>
                    <a:schemeClr val="accent5">
                      <a:lumMod val="75000"/>
                    </a:schemeClr>
                  </a:solidFill>
                  <a:ea typeface="MS PGothic" panose="020B0600070205080204" pitchFamily="34" charset="-128"/>
                </a:defRPr>
              </a:lvl1pPr>
            </a:lstStyle>
            <a:p>
              <a:pPr algn="l"/>
              <a:r>
                <a:rPr lang="en-GB" sz="3600" dirty="0">
                  <a:solidFill>
                    <a:schemeClr val="accent6"/>
                  </a:solidFill>
                  <a:latin typeface="Tahoma"/>
                  <a:ea typeface="Tahoma"/>
                  <a:cs typeface="Tahoma"/>
                </a:rPr>
                <a:t>INDICIUM</a:t>
              </a:r>
              <a:endParaRPr lang="en-GB" sz="3600" dirty="0">
                <a:solidFill>
                  <a:schemeClr val="accent6"/>
                </a:solidFill>
                <a:latin typeface="Tahoma" panose="020B0604030504040204" pitchFamily="34" charset="0"/>
                <a:ea typeface="Tahoma" panose="020B0604030504040204" pitchFamily="34" charset="0"/>
                <a:cs typeface="Tahoma" panose="020B0604030504040204" pitchFamily="34" charset="0"/>
              </a:endParaRPr>
            </a:p>
            <a:p>
              <a:pPr algn="l"/>
              <a:endParaRPr lang="en-ZA" sz="3600" dirty="0">
                <a:solidFill>
                  <a:srgbClr val="009193"/>
                </a:solidFill>
                <a:latin typeface="Tahoma" panose="020B0604030504040204" pitchFamily="34" charset="0"/>
                <a:ea typeface="Tahoma" panose="020B0604030504040204" pitchFamily="34" charset="0"/>
                <a:cs typeface="Tahoma" panose="020B0604030504040204" pitchFamily="34" charset="0"/>
              </a:endParaRPr>
            </a:p>
          </p:txBody>
        </p:sp>
      </p:grpSp>
    </p:spTree>
    <p:extLst>
      <p:ext uri="{BB962C8B-B14F-4D97-AF65-F5344CB8AC3E}">
        <p14:creationId xmlns:p14="http://schemas.microsoft.com/office/powerpoint/2010/main" val="2582521724"/>
      </p:ext>
    </p:extLst>
  </p:cSld>
  <p:clrMapOvr>
    <a:masterClrMapping/>
  </p:clrMapOvr>
  <mc:AlternateContent xmlns:mc="http://schemas.openxmlformats.org/markup-compatibility/2006" xmlns:p14="http://schemas.microsoft.com/office/powerpoint/2010/main">
    <mc:Choice Requires="p14">
      <p:transition p14:dur="0" advClick="0"/>
    </mc:Choice>
    <mc:Fallback xmlns="">
      <p:transition advClick="0"/>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2C0384-F759-51C7-5E5C-8A8C0A45F48B}"/>
              </a:ext>
            </a:extLst>
          </p:cNvPr>
          <p:cNvSpPr>
            <a:spLocks noGrp="1"/>
          </p:cNvSpPr>
          <p:nvPr>
            <p:ph type="title"/>
          </p:nvPr>
        </p:nvSpPr>
        <p:spPr>
          <a:xfrm>
            <a:off x="2524539" y="642741"/>
            <a:ext cx="9828514" cy="523220"/>
          </a:xfrm>
          <a:noFill/>
        </p:spPr>
        <p:txBody>
          <a:bodyPr vert="horz" wrap="square" lIns="91440" tIns="45720" rIns="91440" bIns="45720" rtlCol="0" anchor="ctr">
            <a:spAutoFit/>
          </a:bodyPr>
          <a:lstStyle/>
          <a:p>
            <a:pPr algn="r"/>
            <a:r>
              <a:rPr lang="en-GB" sz="2800" b="1" dirty="0">
                <a:solidFill>
                  <a:srgbClr val="009193"/>
                </a:solidFill>
                <a:latin typeface="Tahoma" panose="020B0604030504040204" pitchFamily="34" charset="0"/>
                <a:ea typeface="Tahoma" panose="020B0604030504040204" pitchFamily="34" charset="0"/>
                <a:cs typeface="Tahoma" panose="020B0604030504040204" pitchFamily="34" charset="0"/>
              </a:rPr>
              <a:t>Critical information to note on the website </a:t>
            </a:r>
            <a:endParaRPr lang="en-US" sz="2800" b="1" dirty="0">
              <a:solidFill>
                <a:srgbClr val="009193"/>
              </a:solidFill>
              <a:latin typeface="Tahoma" panose="020B0604030504040204" pitchFamily="34" charset="0"/>
              <a:ea typeface="Tahoma" panose="020B0604030504040204" pitchFamily="34" charset="0"/>
              <a:cs typeface="Tahoma" panose="020B0604030504040204" pitchFamily="34" charset="0"/>
            </a:endParaRPr>
          </a:p>
        </p:txBody>
      </p:sp>
      <p:sp>
        <p:nvSpPr>
          <p:cNvPr id="3" name="Text Placeholder 2">
            <a:extLst>
              <a:ext uri="{FF2B5EF4-FFF2-40B4-BE49-F238E27FC236}">
                <a16:creationId xmlns:a16="http://schemas.microsoft.com/office/drawing/2014/main" id="{378DF1D2-EC0E-A191-2ABE-AB29A74FCD90}"/>
              </a:ext>
            </a:extLst>
          </p:cNvPr>
          <p:cNvSpPr>
            <a:spLocks noGrp="1"/>
          </p:cNvSpPr>
          <p:nvPr>
            <p:ph type="body" idx="1"/>
          </p:nvPr>
        </p:nvSpPr>
        <p:spPr>
          <a:xfrm>
            <a:off x="780200" y="1982469"/>
            <a:ext cx="4238908" cy="696130"/>
          </a:xfrm>
        </p:spPr>
        <p:txBody>
          <a:bodyPr>
            <a:normAutofit/>
          </a:bodyPr>
          <a:lstStyle/>
          <a:p>
            <a:r>
              <a:rPr lang="en-GB" dirty="0">
                <a:solidFill>
                  <a:srgbClr val="009193"/>
                </a:solidFill>
                <a:latin typeface="Tahoma" panose="020B0604030504040204" pitchFamily="34" charset="0"/>
                <a:ea typeface="Tahoma" panose="020B0604030504040204" pitchFamily="34" charset="0"/>
                <a:cs typeface="Tahoma" panose="020B0604030504040204" pitchFamily="34" charset="0"/>
              </a:rPr>
              <a:t>MG DOCUMENTATION  </a:t>
            </a:r>
            <a:endParaRPr lang="en-US" dirty="0">
              <a:solidFill>
                <a:srgbClr val="009193"/>
              </a:solidFill>
              <a:latin typeface="Tahoma" panose="020B0604030504040204" pitchFamily="34" charset="0"/>
              <a:ea typeface="Tahoma" panose="020B0604030504040204" pitchFamily="34" charset="0"/>
              <a:cs typeface="Tahoma" panose="020B0604030504040204" pitchFamily="34" charset="0"/>
            </a:endParaRPr>
          </a:p>
        </p:txBody>
      </p:sp>
      <p:grpSp>
        <p:nvGrpSpPr>
          <p:cNvPr id="27" name="Group 26">
            <a:extLst>
              <a:ext uri="{FF2B5EF4-FFF2-40B4-BE49-F238E27FC236}">
                <a16:creationId xmlns:a16="http://schemas.microsoft.com/office/drawing/2014/main" id="{56F69C17-AD7C-7162-4DE1-07E70B7E19F8}"/>
              </a:ext>
            </a:extLst>
          </p:cNvPr>
          <p:cNvGrpSpPr/>
          <p:nvPr/>
        </p:nvGrpSpPr>
        <p:grpSpPr>
          <a:xfrm>
            <a:off x="480282" y="3237147"/>
            <a:ext cx="5775539" cy="934647"/>
            <a:chOff x="480282" y="3237143"/>
            <a:chExt cx="5775539" cy="934647"/>
          </a:xfrm>
          <a:effectLst>
            <a:reflection blurRad="6350" stA="52000" endA="300" endPos="35000" dir="5400000" sy="-100000" algn="bl" rotWithShape="0"/>
          </a:effectLst>
        </p:grpSpPr>
        <p:sp>
          <p:nvSpPr>
            <p:cNvPr id="15" name="Rectangle 14">
              <a:extLst>
                <a:ext uri="{FF2B5EF4-FFF2-40B4-BE49-F238E27FC236}">
                  <a16:creationId xmlns:a16="http://schemas.microsoft.com/office/drawing/2014/main" id="{3BDFD3E3-2FA7-ABF8-C8E9-8F8A339CAD60}"/>
                </a:ext>
              </a:extLst>
            </p:cNvPr>
            <p:cNvSpPr/>
            <p:nvPr/>
          </p:nvSpPr>
          <p:spPr>
            <a:xfrm>
              <a:off x="939800" y="3246077"/>
              <a:ext cx="5316021" cy="925713"/>
            </a:xfrm>
            <a:prstGeom prst="rect">
              <a:avLst/>
            </a:prstGeom>
            <a:solidFill>
              <a:srgbClr val="65C8D0"/>
            </a:solidFill>
            <a:ln>
              <a:solidFill>
                <a:srgbClr val="65C8D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ZA" sz="2000" b="1" dirty="0">
                <a:solidFill>
                  <a:schemeClr val="bg1"/>
                </a:solidFill>
                <a:latin typeface="Tahoma" panose="020B0604030504040204" pitchFamily="34" charset="0"/>
                <a:ea typeface="Tahoma" panose="020B0604030504040204" pitchFamily="34" charset="0"/>
                <a:cs typeface="Tahoma" panose="020B0604030504040204" pitchFamily="34" charset="0"/>
              </a:endParaRPr>
            </a:p>
            <a:p>
              <a:pPr algn="ctr"/>
              <a:r>
                <a:rPr lang="en-ZA" sz="2000" b="1" dirty="0">
                  <a:solidFill>
                    <a:schemeClr val="bg1"/>
                  </a:solidFill>
                  <a:latin typeface="Tahoma" panose="020B0604030504040204" pitchFamily="34" charset="0"/>
                  <a:ea typeface="Tahoma" panose="020B0604030504040204" pitchFamily="34" charset="0"/>
                  <a:cs typeface="Tahoma" panose="020B0604030504040204" pitchFamily="34" charset="0"/>
                </a:rPr>
                <a:t>Version 2021 OFO Codes</a:t>
              </a:r>
            </a:p>
            <a:p>
              <a:pPr algn="ctr"/>
              <a:endParaRPr lang="en-ZA" sz="2000"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18" name="TextBox 17">
              <a:extLst>
                <a:ext uri="{FF2B5EF4-FFF2-40B4-BE49-F238E27FC236}">
                  <a16:creationId xmlns:a16="http://schemas.microsoft.com/office/drawing/2014/main" id="{1DF413A2-640E-7FEE-7346-B284038A7C7C}"/>
                </a:ext>
              </a:extLst>
            </p:cNvPr>
            <p:cNvSpPr txBox="1"/>
            <p:nvPr/>
          </p:nvSpPr>
          <p:spPr>
            <a:xfrm>
              <a:off x="480282" y="3237143"/>
              <a:ext cx="952066" cy="562630"/>
            </a:xfrm>
            <a:prstGeom prst="flowChartConnector">
              <a:avLst/>
            </a:prstGeom>
            <a:solidFill>
              <a:schemeClr val="bg1"/>
            </a:solidFill>
            <a:ln>
              <a:solidFill>
                <a:schemeClr val="bg1"/>
              </a:solidFill>
            </a:ln>
          </p:spPr>
          <p:txBody>
            <a:bodyPr wrap="square" rtlCol="0">
              <a:spAutoFit/>
            </a:bodyPr>
            <a:lstStyle/>
            <a:p>
              <a:pPr algn="ctr"/>
              <a:r>
                <a:rPr lang="en-GB" sz="2000" b="1" dirty="0">
                  <a:latin typeface="Tahoma" panose="020B0604030504040204" pitchFamily="34" charset="0"/>
                  <a:ea typeface="Tahoma" panose="020B0604030504040204" pitchFamily="34" charset="0"/>
                  <a:cs typeface="Tahoma" panose="020B0604030504040204" pitchFamily="34" charset="0"/>
                </a:rPr>
                <a:t>1</a:t>
              </a:r>
              <a:endParaRPr lang="en-ZA" sz="2000" b="1" dirty="0">
                <a:latin typeface="Tahoma" panose="020B0604030504040204" pitchFamily="34" charset="0"/>
                <a:ea typeface="Tahoma" panose="020B0604030504040204" pitchFamily="34" charset="0"/>
                <a:cs typeface="Tahoma" panose="020B0604030504040204" pitchFamily="34" charset="0"/>
              </a:endParaRPr>
            </a:p>
          </p:txBody>
        </p:sp>
      </p:grpSp>
      <p:grpSp>
        <p:nvGrpSpPr>
          <p:cNvPr id="28" name="Group 27">
            <a:extLst>
              <a:ext uri="{FF2B5EF4-FFF2-40B4-BE49-F238E27FC236}">
                <a16:creationId xmlns:a16="http://schemas.microsoft.com/office/drawing/2014/main" id="{3DC901D1-EE94-F5B2-9BE1-2F06CCB0BE89}"/>
              </a:ext>
            </a:extLst>
          </p:cNvPr>
          <p:cNvGrpSpPr/>
          <p:nvPr/>
        </p:nvGrpSpPr>
        <p:grpSpPr>
          <a:xfrm>
            <a:off x="5355771" y="3246081"/>
            <a:ext cx="6637768" cy="925713"/>
            <a:chOff x="3714863" y="4387662"/>
            <a:chExt cx="5937054" cy="925713"/>
          </a:xfrm>
          <a:effectLst>
            <a:reflection blurRad="6350" stA="52000" endA="300" endPos="35000" dir="5400000" sy="-100000" algn="bl" rotWithShape="0"/>
          </a:effectLst>
        </p:grpSpPr>
        <p:sp>
          <p:nvSpPr>
            <p:cNvPr id="19" name="Rectangle 18">
              <a:extLst>
                <a:ext uri="{FF2B5EF4-FFF2-40B4-BE49-F238E27FC236}">
                  <a16:creationId xmlns:a16="http://schemas.microsoft.com/office/drawing/2014/main" id="{17D131F7-2F2A-53CB-82BC-AFE3D33F7FBC}"/>
                </a:ext>
              </a:extLst>
            </p:cNvPr>
            <p:cNvSpPr/>
            <p:nvPr/>
          </p:nvSpPr>
          <p:spPr>
            <a:xfrm>
              <a:off x="3714863" y="4387662"/>
              <a:ext cx="5573485" cy="925713"/>
            </a:xfrm>
            <a:prstGeom prst="rect">
              <a:avLst/>
            </a:prstGeom>
            <a:solidFill>
              <a:srgbClr val="0498CA"/>
            </a:solidFill>
            <a:ln>
              <a:solidFill>
                <a:srgbClr val="0498CA"/>
              </a:solidFill>
            </a:ln>
          </p:spPr>
          <p:style>
            <a:lnRef idx="1">
              <a:schemeClr val="accent1"/>
            </a:lnRef>
            <a:fillRef idx="3">
              <a:schemeClr val="accent1"/>
            </a:fillRef>
            <a:effectRef idx="2">
              <a:schemeClr val="accent1"/>
            </a:effectRef>
            <a:fontRef idx="minor">
              <a:schemeClr val="lt1"/>
            </a:fontRef>
          </p:style>
          <p:txBody>
            <a:bodyPr rtlCol="0" anchor="ctr"/>
            <a:lstStyle/>
            <a:p>
              <a:pPr algn="ctr">
                <a:lnSpc>
                  <a:spcPct val="170000"/>
                </a:lnSpc>
                <a:spcBef>
                  <a:spcPts val="1000"/>
                </a:spcBef>
                <a:spcAft>
                  <a:spcPts val="600"/>
                </a:spcAft>
                <a:buClr>
                  <a:schemeClr val="tx1">
                    <a:lumMod val="65000"/>
                    <a:lumOff val="35000"/>
                  </a:schemeClr>
                </a:buClr>
                <a:buSzPct val="95000"/>
                <a:defRPr/>
              </a:pPr>
              <a:r>
                <a:rPr lang="en-ZA" sz="2000" b="1" dirty="0">
                  <a:solidFill>
                    <a:schemeClr val="bg1"/>
                  </a:solidFill>
                  <a:latin typeface="Tahoma" panose="020B0604030504040204" pitchFamily="34" charset="0"/>
                  <a:ea typeface="Tahoma" panose="020B0604030504040204" pitchFamily="34" charset="0"/>
                  <a:cs typeface="Tahoma" panose="020B0604030504040204" pitchFamily="34" charset="0"/>
                </a:rPr>
                <a:t>Mandatory Grants Policy</a:t>
              </a:r>
            </a:p>
          </p:txBody>
        </p:sp>
        <p:sp>
          <p:nvSpPr>
            <p:cNvPr id="20" name="TextBox 19">
              <a:extLst>
                <a:ext uri="{FF2B5EF4-FFF2-40B4-BE49-F238E27FC236}">
                  <a16:creationId xmlns:a16="http://schemas.microsoft.com/office/drawing/2014/main" id="{6989D2E5-D62D-573A-6095-E5A3B1BB4CD3}"/>
                </a:ext>
              </a:extLst>
            </p:cNvPr>
            <p:cNvSpPr txBox="1"/>
            <p:nvPr/>
          </p:nvSpPr>
          <p:spPr>
            <a:xfrm>
              <a:off x="8699851" y="4387662"/>
              <a:ext cx="952066" cy="562630"/>
            </a:xfrm>
            <a:prstGeom prst="flowChartConnector">
              <a:avLst/>
            </a:prstGeom>
            <a:solidFill>
              <a:schemeClr val="bg1"/>
            </a:solidFill>
            <a:ln>
              <a:solidFill>
                <a:schemeClr val="bg1"/>
              </a:solidFill>
            </a:ln>
          </p:spPr>
          <p:txBody>
            <a:bodyPr wrap="square" rtlCol="0">
              <a:spAutoFit/>
            </a:bodyPr>
            <a:lstStyle/>
            <a:p>
              <a:pPr algn="ctr"/>
              <a:r>
                <a:rPr lang="en-GB" sz="2000" b="1" dirty="0">
                  <a:latin typeface="Tahoma" panose="020B0604030504040204" pitchFamily="34" charset="0"/>
                  <a:ea typeface="Tahoma" panose="020B0604030504040204" pitchFamily="34" charset="0"/>
                  <a:cs typeface="Tahoma" panose="020B0604030504040204" pitchFamily="34" charset="0"/>
                </a:rPr>
                <a:t>2</a:t>
              </a:r>
              <a:endParaRPr lang="en-ZA" sz="2000" b="1" dirty="0">
                <a:latin typeface="Tahoma" panose="020B0604030504040204" pitchFamily="34" charset="0"/>
                <a:ea typeface="Tahoma" panose="020B0604030504040204" pitchFamily="34" charset="0"/>
                <a:cs typeface="Tahoma" panose="020B0604030504040204" pitchFamily="34" charset="0"/>
              </a:endParaRPr>
            </a:p>
          </p:txBody>
        </p:sp>
      </p:grpSp>
      <p:grpSp>
        <p:nvGrpSpPr>
          <p:cNvPr id="29" name="Group 28">
            <a:extLst>
              <a:ext uri="{FF2B5EF4-FFF2-40B4-BE49-F238E27FC236}">
                <a16:creationId xmlns:a16="http://schemas.microsoft.com/office/drawing/2014/main" id="{7B79FCFA-26BD-2327-AFDD-50C86AE75F4A}"/>
              </a:ext>
            </a:extLst>
          </p:cNvPr>
          <p:cNvGrpSpPr/>
          <p:nvPr/>
        </p:nvGrpSpPr>
        <p:grpSpPr>
          <a:xfrm>
            <a:off x="480282" y="4206648"/>
            <a:ext cx="7613240" cy="945851"/>
            <a:chOff x="166545" y="5513792"/>
            <a:chExt cx="7613240" cy="945851"/>
          </a:xfrm>
          <a:effectLst>
            <a:reflection blurRad="6350" stA="52000" endA="300" endPos="35000" dir="5400000" sy="-100000" algn="bl" rotWithShape="0"/>
          </a:effectLst>
        </p:grpSpPr>
        <p:sp>
          <p:nvSpPr>
            <p:cNvPr id="21" name="Rectangle 20">
              <a:extLst>
                <a:ext uri="{FF2B5EF4-FFF2-40B4-BE49-F238E27FC236}">
                  <a16:creationId xmlns:a16="http://schemas.microsoft.com/office/drawing/2014/main" id="{50C45564-38AF-9FBA-6F15-9A4A23C64BC3}"/>
                </a:ext>
              </a:extLst>
            </p:cNvPr>
            <p:cNvSpPr/>
            <p:nvPr/>
          </p:nvSpPr>
          <p:spPr>
            <a:xfrm>
              <a:off x="529265" y="5533930"/>
              <a:ext cx="7250520" cy="925713"/>
            </a:xfrm>
            <a:prstGeom prst="rect">
              <a:avLst/>
            </a:prstGeom>
            <a:solidFill>
              <a:srgbClr val="057977"/>
            </a:solidFill>
            <a:ln>
              <a:solidFill>
                <a:srgbClr val="057977"/>
              </a:solidFill>
            </a:ln>
          </p:spPr>
          <p:style>
            <a:lnRef idx="1">
              <a:schemeClr val="accent1"/>
            </a:lnRef>
            <a:fillRef idx="3">
              <a:schemeClr val="accent1"/>
            </a:fillRef>
            <a:effectRef idx="2">
              <a:schemeClr val="accent1"/>
            </a:effectRef>
            <a:fontRef idx="minor">
              <a:schemeClr val="lt1"/>
            </a:fontRef>
          </p:style>
          <p:txBody>
            <a:bodyPr rtlCol="0" anchor="ctr"/>
            <a:lstStyle/>
            <a:p>
              <a:pPr>
                <a:spcBef>
                  <a:spcPts val="1000"/>
                </a:spcBef>
                <a:spcAft>
                  <a:spcPts val="600"/>
                </a:spcAft>
                <a:buClr>
                  <a:schemeClr val="tx1">
                    <a:lumMod val="65000"/>
                    <a:lumOff val="35000"/>
                  </a:schemeClr>
                </a:buClr>
                <a:buSzPct val="95000"/>
                <a:defRPr/>
              </a:pPr>
              <a:r>
                <a:rPr lang="en-ZA" sz="2000" b="1" dirty="0">
                  <a:solidFill>
                    <a:schemeClr val="bg1"/>
                  </a:solidFill>
                  <a:latin typeface="Tahoma" panose="020B0604030504040204" pitchFamily="34" charset="0"/>
                  <a:ea typeface="Tahoma" panose="020B0604030504040204" pitchFamily="34" charset="0"/>
                  <a:cs typeface="Tahoma" panose="020B0604030504040204" pitchFamily="34" charset="0"/>
                </a:rPr>
                <a:t>          </a:t>
              </a:r>
              <a:r>
                <a:rPr lang="en-GB" sz="2000" b="1" dirty="0">
                  <a:solidFill>
                    <a:schemeClr val="bg1"/>
                  </a:solidFill>
                  <a:latin typeface="Tahoma" panose="020B0604030504040204" pitchFamily="34" charset="0"/>
                  <a:ea typeface="Tahoma" panose="020B0604030504040204" pitchFamily="34" charset="0"/>
                  <a:cs typeface="Tahoma" panose="020B0604030504040204" pitchFamily="34" charset="0"/>
                </a:rPr>
                <a:t>SDF Manual</a:t>
              </a:r>
              <a:endParaRPr lang="en-ZA" sz="20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22" name="TextBox 21">
              <a:extLst>
                <a:ext uri="{FF2B5EF4-FFF2-40B4-BE49-F238E27FC236}">
                  <a16:creationId xmlns:a16="http://schemas.microsoft.com/office/drawing/2014/main" id="{4FC5AE15-466F-7AE5-6148-C6C28DB2F59F}"/>
                </a:ext>
              </a:extLst>
            </p:cNvPr>
            <p:cNvSpPr txBox="1"/>
            <p:nvPr/>
          </p:nvSpPr>
          <p:spPr>
            <a:xfrm>
              <a:off x="166545" y="5513792"/>
              <a:ext cx="952066" cy="562630"/>
            </a:xfrm>
            <a:prstGeom prst="flowChartConnector">
              <a:avLst/>
            </a:prstGeom>
            <a:solidFill>
              <a:schemeClr val="bg1"/>
            </a:solidFill>
            <a:ln>
              <a:solidFill>
                <a:schemeClr val="bg1"/>
              </a:solidFill>
            </a:ln>
          </p:spPr>
          <p:txBody>
            <a:bodyPr wrap="square" rtlCol="0">
              <a:spAutoFit/>
            </a:bodyPr>
            <a:lstStyle/>
            <a:p>
              <a:pPr algn="ctr"/>
              <a:r>
                <a:rPr lang="en-GB" sz="2000" b="1" dirty="0">
                  <a:latin typeface="Tahoma" panose="020B0604030504040204" pitchFamily="34" charset="0"/>
                  <a:ea typeface="Tahoma" panose="020B0604030504040204" pitchFamily="34" charset="0"/>
                  <a:cs typeface="Tahoma" panose="020B0604030504040204" pitchFamily="34" charset="0"/>
                </a:rPr>
                <a:t>3</a:t>
              </a:r>
              <a:endParaRPr lang="en-ZA" sz="2000" b="1" dirty="0">
                <a:latin typeface="Tahoma" panose="020B0604030504040204" pitchFamily="34" charset="0"/>
                <a:ea typeface="Tahoma" panose="020B0604030504040204" pitchFamily="34" charset="0"/>
                <a:cs typeface="Tahoma" panose="020B0604030504040204" pitchFamily="34" charset="0"/>
              </a:endParaRPr>
            </a:p>
          </p:txBody>
        </p:sp>
      </p:grpSp>
      <p:grpSp>
        <p:nvGrpSpPr>
          <p:cNvPr id="30" name="Group 29">
            <a:extLst>
              <a:ext uri="{FF2B5EF4-FFF2-40B4-BE49-F238E27FC236}">
                <a16:creationId xmlns:a16="http://schemas.microsoft.com/office/drawing/2014/main" id="{E77E1CD1-3F23-FBA2-CBAC-A734D6F1F574}"/>
              </a:ext>
            </a:extLst>
          </p:cNvPr>
          <p:cNvGrpSpPr/>
          <p:nvPr/>
        </p:nvGrpSpPr>
        <p:grpSpPr>
          <a:xfrm>
            <a:off x="5355771" y="4235164"/>
            <a:ext cx="6637768" cy="925713"/>
            <a:chOff x="3714863" y="6647429"/>
            <a:chExt cx="5937054" cy="925713"/>
          </a:xfrm>
          <a:effectLst>
            <a:reflection blurRad="6350" stA="52000" endA="300" endPos="35000" dir="5400000" sy="-100000" algn="bl" rotWithShape="0"/>
          </a:effectLst>
        </p:grpSpPr>
        <p:sp>
          <p:nvSpPr>
            <p:cNvPr id="23" name="Rectangle 22">
              <a:extLst>
                <a:ext uri="{FF2B5EF4-FFF2-40B4-BE49-F238E27FC236}">
                  <a16:creationId xmlns:a16="http://schemas.microsoft.com/office/drawing/2014/main" id="{F07DD356-2A47-D7D2-0C18-EBD5DECBEBA1}"/>
                </a:ext>
              </a:extLst>
            </p:cNvPr>
            <p:cNvSpPr/>
            <p:nvPr/>
          </p:nvSpPr>
          <p:spPr>
            <a:xfrm>
              <a:off x="3714863" y="6647429"/>
              <a:ext cx="5573485" cy="925713"/>
            </a:xfrm>
            <a:prstGeom prst="rect">
              <a:avLst/>
            </a:prstGeom>
            <a:solidFill>
              <a:srgbClr val="119971"/>
            </a:solidFill>
            <a:ln>
              <a:solidFill>
                <a:srgbClr val="119971"/>
              </a:solidFill>
            </a:ln>
          </p:spPr>
          <p:style>
            <a:lnRef idx="1">
              <a:schemeClr val="accent1"/>
            </a:lnRef>
            <a:fillRef idx="3">
              <a:schemeClr val="accent1"/>
            </a:fillRef>
            <a:effectRef idx="2">
              <a:schemeClr val="accent1"/>
            </a:effectRef>
            <a:fontRef idx="minor">
              <a:schemeClr val="lt1"/>
            </a:fontRef>
          </p:style>
          <p:txBody>
            <a:bodyPr lIns="91440" tIns="45720" rIns="91440" bIns="45720" rtlCol="0" anchor="ctr"/>
            <a:lstStyle/>
            <a:p>
              <a:pPr algn="ctr">
                <a:lnSpc>
                  <a:spcPct val="170000"/>
                </a:lnSpc>
                <a:spcBef>
                  <a:spcPts val="1000"/>
                </a:spcBef>
                <a:spcAft>
                  <a:spcPts val="600"/>
                </a:spcAft>
                <a:buClr>
                  <a:schemeClr val="tx1">
                    <a:lumMod val="65000"/>
                    <a:lumOff val="35000"/>
                  </a:schemeClr>
                </a:buClr>
                <a:buSzPct val="95000"/>
                <a:defRPr/>
              </a:pPr>
              <a:r>
                <a:rPr lang="en-ZA" sz="2000" b="1" dirty="0">
                  <a:solidFill>
                    <a:schemeClr val="bg1"/>
                  </a:solidFill>
                  <a:latin typeface="Tahoma"/>
                  <a:ea typeface="Tahoma"/>
                  <a:cs typeface="Tahoma"/>
                </a:rPr>
                <a:t>2025 SDF Presentations</a:t>
              </a:r>
            </a:p>
          </p:txBody>
        </p:sp>
        <p:sp>
          <p:nvSpPr>
            <p:cNvPr id="24" name="TextBox 23">
              <a:extLst>
                <a:ext uri="{FF2B5EF4-FFF2-40B4-BE49-F238E27FC236}">
                  <a16:creationId xmlns:a16="http://schemas.microsoft.com/office/drawing/2014/main" id="{E93377A0-D69B-00A1-80E3-56CBDCCC4FD5}"/>
                </a:ext>
              </a:extLst>
            </p:cNvPr>
            <p:cNvSpPr txBox="1"/>
            <p:nvPr/>
          </p:nvSpPr>
          <p:spPr>
            <a:xfrm>
              <a:off x="8699851" y="6647429"/>
              <a:ext cx="952066" cy="562630"/>
            </a:xfrm>
            <a:prstGeom prst="flowChartConnector">
              <a:avLst/>
            </a:prstGeom>
            <a:solidFill>
              <a:schemeClr val="bg1"/>
            </a:solidFill>
            <a:ln>
              <a:solidFill>
                <a:schemeClr val="bg1"/>
              </a:solidFill>
            </a:ln>
          </p:spPr>
          <p:txBody>
            <a:bodyPr wrap="square" rtlCol="0">
              <a:spAutoFit/>
            </a:bodyPr>
            <a:lstStyle/>
            <a:p>
              <a:pPr algn="ctr"/>
              <a:r>
                <a:rPr lang="en-GB" sz="2000" b="1" dirty="0">
                  <a:latin typeface="Tahoma" panose="020B0604030504040204" pitchFamily="34" charset="0"/>
                  <a:ea typeface="Tahoma" panose="020B0604030504040204" pitchFamily="34" charset="0"/>
                  <a:cs typeface="Tahoma" panose="020B0604030504040204" pitchFamily="34" charset="0"/>
                </a:rPr>
                <a:t>4</a:t>
              </a:r>
              <a:endParaRPr lang="en-ZA" sz="2000" b="1" dirty="0">
                <a:latin typeface="Tahoma" panose="020B0604030504040204" pitchFamily="34" charset="0"/>
                <a:ea typeface="Tahoma" panose="020B0604030504040204" pitchFamily="34" charset="0"/>
                <a:cs typeface="Tahoma" panose="020B0604030504040204" pitchFamily="34" charset="0"/>
              </a:endParaRPr>
            </a:p>
          </p:txBody>
        </p:sp>
      </p:grpSp>
      <p:grpSp>
        <p:nvGrpSpPr>
          <p:cNvPr id="31" name="Group 30">
            <a:extLst>
              <a:ext uri="{FF2B5EF4-FFF2-40B4-BE49-F238E27FC236}">
                <a16:creationId xmlns:a16="http://schemas.microsoft.com/office/drawing/2014/main" id="{A0BBE1C0-9093-A613-7B9A-6428ACD7F37A}"/>
              </a:ext>
            </a:extLst>
          </p:cNvPr>
          <p:cNvGrpSpPr/>
          <p:nvPr/>
        </p:nvGrpSpPr>
        <p:grpSpPr>
          <a:xfrm>
            <a:off x="653220" y="5189888"/>
            <a:ext cx="6136502" cy="947307"/>
            <a:chOff x="703767" y="7972507"/>
            <a:chExt cx="9510901" cy="947307"/>
          </a:xfrm>
          <a:effectLst>
            <a:reflection blurRad="6350" stA="52000" endA="300" endPos="35000" dir="5400000" sy="-100000" algn="bl" rotWithShape="0"/>
          </a:effectLst>
        </p:grpSpPr>
        <p:sp>
          <p:nvSpPr>
            <p:cNvPr id="25" name="Rectangle 24">
              <a:extLst>
                <a:ext uri="{FF2B5EF4-FFF2-40B4-BE49-F238E27FC236}">
                  <a16:creationId xmlns:a16="http://schemas.microsoft.com/office/drawing/2014/main" id="{1373FCD2-7743-0570-F829-2856E7E6BC48}"/>
                </a:ext>
              </a:extLst>
            </p:cNvPr>
            <p:cNvSpPr/>
            <p:nvPr/>
          </p:nvSpPr>
          <p:spPr>
            <a:xfrm>
              <a:off x="1256232" y="7994101"/>
              <a:ext cx="8958436" cy="925713"/>
            </a:xfrm>
            <a:prstGeom prst="rect">
              <a:avLst/>
            </a:prstGeom>
            <a:solidFill>
              <a:srgbClr val="454649"/>
            </a:solidFill>
            <a:ln>
              <a:solidFill>
                <a:srgbClr val="454649"/>
              </a:solidFill>
            </a:ln>
          </p:spPr>
          <p:style>
            <a:lnRef idx="1">
              <a:schemeClr val="accent1"/>
            </a:lnRef>
            <a:fillRef idx="3">
              <a:schemeClr val="accent1"/>
            </a:fillRef>
            <a:effectRef idx="2">
              <a:schemeClr val="accent1"/>
            </a:effectRef>
            <a:fontRef idx="minor">
              <a:schemeClr val="lt1"/>
            </a:fontRef>
          </p:style>
          <p:txBody>
            <a:bodyPr rtlCol="0" anchor="ctr"/>
            <a:lstStyle/>
            <a:p>
              <a:pPr>
                <a:spcBef>
                  <a:spcPts val="1000"/>
                </a:spcBef>
                <a:spcAft>
                  <a:spcPts val="600"/>
                </a:spcAft>
                <a:buClr>
                  <a:schemeClr val="tx1">
                    <a:lumMod val="65000"/>
                    <a:lumOff val="35000"/>
                  </a:schemeClr>
                </a:buClr>
                <a:buSzPct val="95000"/>
                <a:defRPr/>
              </a:pPr>
              <a:endParaRPr lang="en-ZA" sz="2000" b="1" dirty="0">
                <a:solidFill>
                  <a:schemeClr val="bg1"/>
                </a:solidFill>
                <a:latin typeface="Tahoma" panose="020B0604030504040204" pitchFamily="34" charset="0"/>
                <a:ea typeface="Tahoma" panose="020B0604030504040204" pitchFamily="34" charset="0"/>
                <a:cs typeface="Tahoma" panose="020B0604030504040204" pitchFamily="34" charset="0"/>
              </a:endParaRPr>
            </a:p>
            <a:p>
              <a:pPr algn="r">
                <a:spcBef>
                  <a:spcPts val="1000"/>
                </a:spcBef>
                <a:spcAft>
                  <a:spcPts val="600"/>
                </a:spcAft>
                <a:buClr>
                  <a:schemeClr val="tx1">
                    <a:lumMod val="65000"/>
                    <a:lumOff val="35000"/>
                  </a:schemeClr>
                </a:buClr>
                <a:buSzPct val="95000"/>
                <a:defRPr/>
              </a:pPr>
              <a:r>
                <a:rPr lang="en-GB" sz="2000" b="1" dirty="0">
                  <a:solidFill>
                    <a:schemeClr val="bg1"/>
                  </a:solidFill>
                  <a:latin typeface="Tahoma" panose="020B0604030504040204" pitchFamily="34" charset="0"/>
                  <a:ea typeface="Tahoma" panose="020B0604030504040204" pitchFamily="34" charset="0"/>
                  <a:cs typeface="Tahoma" panose="020B0604030504040204" pitchFamily="34" charset="0"/>
                </a:rPr>
                <a:t>    Guideline for training committee minutes</a:t>
              </a:r>
            </a:p>
            <a:p>
              <a:pPr>
                <a:lnSpc>
                  <a:spcPct val="170000"/>
                </a:lnSpc>
                <a:spcBef>
                  <a:spcPts val="1000"/>
                </a:spcBef>
                <a:spcAft>
                  <a:spcPts val="600"/>
                </a:spcAft>
                <a:buClr>
                  <a:schemeClr val="tx1">
                    <a:lumMod val="65000"/>
                    <a:lumOff val="35000"/>
                  </a:schemeClr>
                </a:buClr>
                <a:buSzPct val="95000"/>
                <a:defRPr/>
              </a:pPr>
              <a:endParaRPr lang="en-ZA" sz="20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26" name="TextBox 25">
              <a:extLst>
                <a:ext uri="{FF2B5EF4-FFF2-40B4-BE49-F238E27FC236}">
                  <a16:creationId xmlns:a16="http://schemas.microsoft.com/office/drawing/2014/main" id="{9D5F4ADA-4FC6-85C6-E553-E7DE3EC48884}"/>
                </a:ext>
              </a:extLst>
            </p:cNvPr>
            <p:cNvSpPr txBox="1"/>
            <p:nvPr/>
          </p:nvSpPr>
          <p:spPr>
            <a:xfrm>
              <a:off x="703767" y="7972507"/>
              <a:ext cx="1104930" cy="562630"/>
            </a:xfrm>
            <a:prstGeom prst="flowChartConnector">
              <a:avLst/>
            </a:prstGeom>
            <a:solidFill>
              <a:schemeClr val="bg1"/>
            </a:solidFill>
            <a:ln>
              <a:solidFill>
                <a:schemeClr val="bg1"/>
              </a:solidFill>
            </a:ln>
          </p:spPr>
          <p:txBody>
            <a:bodyPr wrap="square" rtlCol="0">
              <a:spAutoFit/>
            </a:bodyPr>
            <a:lstStyle/>
            <a:p>
              <a:pPr algn="ctr"/>
              <a:r>
                <a:rPr lang="en-GB" sz="2000" b="1" dirty="0">
                  <a:latin typeface="Tahoma" panose="020B0604030504040204" pitchFamily="34" charset="0"/>
                  <a:ea typeface="Tahoma" panose="020B0604030504040204" pitchFamily="34" charset="0"/>
                  <a:cs typeface="Tahoma" panose="020B0604030504040204" pitchFamily="34" charset="0"/>
                </a:rPr>
                <a:t>5</a:t>
              </a:r>
              <a:endParaRPr lang="en-ZA" sz="2000" b="1" dirty="0">
                <a:latin typeface="Tahoma" panose="020B0604030504040204" pitchFamily="34" charset="0"/>
                <a:ea typeface="Tahoma" panose="020B0604030504040204" pitchFamily="34" charset="0"/>
                <a:cs typeface="Tahoma" panose="020B0604030504040204" pitchFamily="34" charset="0"/>
              </a:endParaRPr>
            </a:p>
          </p:txBody>
        </p:sp>
      </p:grpSp>
      <p:grpSp>
        <p:nvGrpSpPr>
          <p:cNvPr id="35" name="Group 34">
            <a:extLst>
              <a:ext uri="{FF2B5EF4-FFF2-40B4-BE49-F238E27FC236}">
                <a16:creationId xmlns:a16="http://schemas.microsoft.com/office/drawing/2014/main" id="{069C4B03-444B-98EE-286E-1670B12E4FBD}"/>
              </a:ext>
            </a:extLst>
          </p:cNvPr>
          <p:cNvGrpSpPr/>
          <p:nvPr/>
        </p:nvGrpSpPr>
        <p:grpSpPr>
          <a:xfrm>
            <a:off x="6789722" y="5201195"/>
            <a:ext cx="5203817" cy="932063"/>
            <a:chOff x="5533210" y="3222349"/>
            <a:chExt cx="5282624" cy="932063"/>
          </a:xfrm>
          <a:effectLst>
            <a:reflection blurRad="6350" stA="52000" endA="300" endPos="35000" dir="5400000" sy="-100000" algn="bl" rotWithShape="0"/>
          </a:effectLst>
        </p:grpSpPr>
        <p:sp>
          <p:nvSpPr>
            <p:cNvPr id="33" name="Rectangle 32">
              <a:extLst>
                <a:ext uri="{FF2B5EF4-FFF2-40B4-BE49-F238E27FC236}">
                  <a16:creationId xmlns:a16="http://schemas.microsoft.com/office/drawing/2014/main" id="{496F36D3-C479-1271-6B46-3A3F5889A4B5}"/>
                </a:ext>
              </a:extLst>
            </p:cNvPr>
            <p:cNvSpPr/>
            <p:nvPr/>
          </p:nvSpPr>
          <p:spPr>
            <a:xfrm>
              <a:off x="5533210" y="3228699"/>
              <a:ext cx="4957011" cy="925713"/>
            </a:xfrm>
            <a:prstGeom prst="rect">
              <a:avLst/>
            </a:prstGeom>
            <a:solidFill>
              <a:srgbClr val="65C8D0"/>
            </a:solidFill>
            <a:ln>
              <a:solidFill>
                <a:srgbClr val="454649"/>
              </a:solidFill>
            </a:ln>
          </p:spPr>
          <p:style>
            <a:lnRef idx="1">
              <a:schemeClr val="accent1"/>
            </a:lnRef>
            <a:fillRef idx="3">
              <a:schemeClr val="accent1"/>
            </a:fillRef>
            <a:effectRef idx="2">
              <a:schemeClr val="accent1"/>
            </a:effectRef>
            <a:fontRef idx="minor">
              <a:schemeClr val="lt1"/>
            </a:fontRef>
          </p:style>
          <p:txBody>
            <a:bodyPr rtlCol="0" anchor="ctr"/>
            <a:lstStyle/>
            <a:p>
              <a:r>
                <a:rPr lang="en-ZA" sz="2000" b="1" dirty="0">
                  <a:solidFill>
                    <a:schemeClr val="bg1"/>
                  </a:solidFill>
                  <a:latin typeface="Tahoma" panose="020B0604030504040204" pitchFamily="34" charset="0"/>
                  <a:ea typeface="Tahoma" panose="020B0604030504040204" pitchFamily="34" charset="0"/>
                  <a:cs typeface="Tahoma" panose="020B0604030504040204" pitchFamily="34" charset="0"/>
                </a:rPr>
                <a:t>SDF appointment letter template </a:t>
              </a:r>
              <a:endParaRPr lang="en-ZA" sz="2000"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34" name="TextBox 33">
              <a:extLst>
                <a:ext uri="{FF2B5EF4-FFF2-40B4-BE49-F238E27FC236}">
                  <a16:creationId xmlns:a16="http://schemas.microsoft.com/office/drawing/2014/main" id="{345D5DA9-7BC9-3EC1-CA67-A8F644FE5C65}"/>
                </a:ext>
              </a:extLst>
            </p:cNvPr>
            <p:cNvSpPr txBox="1"/>
            <p:nvPr/>
          </p:nvSpPr>
          <p:spPr>
            <a:xfrm>
              <a:off x="9863768" y="3222349"/>
              <a:ext cx="952066" cy="562630"/>
            </a:xfrm>
            <a:prstGeom prst="flowChartConnector">
              <a:avLst/>
            </a:prstGeom>
            <a:solidFill>
              <a:schemeClr val="bg1"/>
            </a:solidFill>
            <a:ln>
              <a:solidFill>
                <a:schemeClr val="bg1"/>
              </a:solidFill>
            </a:ln>
          </p:spPr>
          <p:txBody>
            <a:bodyPr wrap="square" rtlCol="0">
              <a:spAutoFit/>
            </a:bodyPr>
            <a:lstStyle/>
            <a:p>
              <a:r>
                <a:rPr lang="en-GB" sz="2000" b="1" dirty="0">
                  <a:latin typeface="Tahoma" panose="020B0604030504040204" pitchFamily="34" charset="0"/>
                  <a:ea typeface="Tahoma" panose="020B0604030504040204" pitchFamily="34" charset="0"/>
                  <a:cs typeface="Tahoma" panose="020B0604030504040204" pitchFamily="34" charset="0"/>
                </a:rPr>
                <a:t>6</a:t>
              </a:r>
              <a:endParaRPr lang="en-ZA" sz="2000" b="1" dirty="0">
                <a:latin typeface="Tahoma" panose="020B0604030504040204" pitchFamily="34" charset="0"/>
                <a:ea typeface="Tahoma" panose="020B0604030504040204" pitchFamily="34" charset="0"/>
                <a:cs typeface="Tahoma" panose="020B0604030504040204" pitchFamily="34" charset="0"/>
              </a:endParaRPr>
            </a:p>
          </p:txBody>
        </p:sp>
      </p:grpSp>
      <p:grpSp>
        <p:nvGrpSpPr>
          <p:cNvPr id="39" name="Group 38">
            <a:extLst>
              <a:ext uri="{FF2B5EF4-FFF2-40B4-BE49-F238E27FC236}">
                <a16:creationId xmlns:a16="http://schemas.microsoft.com/office/drawing/2014/main" id="{1818D27F-3B0F-AD78-1B9D-060D51E31AE3}"/>
              </a:ext>
            </a:extLst>
          </p:cNvPr>
          <p:cNvGrpSpPr/>
          <p:nvPr/>
        </p:nvGrpSpPr>
        <p:grpSpPr>
          <a:xfrm>
            <a:off x="653220" y="6210419"/>
            <a:ext cx="7226673" cy="925713"/>
            <a:chOff x="-6669560" y="5318518"/>
            <a:chExt cx="7226673" cy="925713"/>
          </a:xfrm>
          <a:effectLst>
            <a:reflection blurRad="6350" stA="52000" endA="300" endPos="35000" dir="5400000" sy="-100000" algn="bl" rotWithShape="0"/>
          </a:effectLst>
        </p:grpSpPr>
        <p:sp>
          <p:nvSpPr>
            <p:cNvPr id="37" name="Rectangle 36">
              <a:extLst>
                <a:ext uri="{FF2B5EF4-FFF2-40B4-BE49-F238E27FC236}">
                  <a16:creationId xmlns:a16="http://schemas.microsoft.com/office/drawing/2014/main" id="{C0151F44-DEBD-94AD-27DE-0F0437456E26}"/>
                </a:ext>
              </a:extLst>
            </p:cNvPr>
            <p:cNvSpPr/>
            <p:nvPr/>
          </p:nvSpPr>
          <p:spPr>
            <a:xfrm>
              <a:off x="-6403198" y="5318518"/>
              <a:ext cx="6960311" cy="925713"/>
            </a:xfrm>
            <a:prstGeom prst="rect">
              <a:avLst/>
            </a:prstGeom>
            <a:solidFill>
              <a:srgbClr val="119971"/>
            </a:solidFill>
            <a:ln>
              <a:solidFill>
                <a:srgbClr val="119971"/>
              </a:solidFill>
            </a:ln>
          </p:spPr>
          <p:style>
            <a:lnRef idx="1">
              <a:schemeClr val="accent1"/>
            </a:lnRef>
            <a:fillRef idx="3">
              <a:schemeClr val="accent1"/>
            </a:fillRef>
            <a:effectRef idx="2">
              <a:schemeClr val="accent1"/>
            </a:effectRef>
            <a:fontRef idx="minor">
              <a:schemeClr val="lt1"/>
            </a:fontRef>
          </p:style>
          <p:txBody>
            <a:bodyPr rtlCol="0" anchor="ctr"/>
            <a:lstStyle/>
            <a:p>
              <a:pPr algn="ctr">
                <a:lnSpc>
                  <a:spcPct val="170000"/>
                </a:lnSpc>
                <a:spcBef>
                  <a:spcPts val="1000"/>
                </a:spcBef>
                <a:spcAft>
                  <a:spcPts val="600"/>
                </a:spcAft>
                <a:buClr>
                  <a:schemeClr val="tx1">
                    <a:lumMod val="65000"/>
                    <a:lumOff val="35000"/>
                  </a:schemeClr>
                </a:buClr>
                <a:buSzPct val="95000"/>
                <a:defRPr/>
              </a:pPr>
              <a:r>
                <a:rPr lang="en-GB" sz="2000" b="1" dirty="0">
                  <a:solidFill>
                    <a:schemeClr val="bg1"/>
                  </a:solidFill>
                  <a:latin typeface="Tahoma" panose="020B0604030504040204" pitchFamily="34" charset="0"/>
                  <a:ea typeface="Tahoma" panose="020B0604030504040204" pitchFamily="34" charset="0"/>
                  <a:cs typeface="Tahoma" panose="020B0604030504040204" pitchFamily="34" charset="0"/>
                </a:rPr>
                <a:t>Request for extension guideline/template</a:t>
              </a:r>
            </a:p>
          </p:txBody>
        </p:sp>
        <p:sp>
          <p:nvSpPr>
            <p:cNvPr id="38" name="TextBox 37">
              <a:extLst>
                <a:ext uri="{FF2B5EF4-FFF2-40B4-BE49-F238E27FC236}">
                  <a16:creationId xmlns:a16="http://schemas.microsoft.com/office/drawing/2014/main" id="{7FFA1BF6-B9D2-81F4-DA69-05046EC1D89B}"/>
                </a:ext>
              </a:extLst>
            </p:cNvPr>
            <p:cNvSpPr txBox="1"/>
            <p:nvPr/>
          </p:nvSpPr>
          <p:spPr>
            <a:xfrm>
              <a:off x="-6669560" y="5329825"/>
              <a:ext cx="952066" cy="562630"/>
            </a:xfrm>
            <a:prstGeom prst="flowChartConnector">
              <a:avLst/>
            </a:prstGeom>
            <a:solidFill>
              <a:schemeClr val="bg1"/>
            </a:solidFill>
            <a:ln>
              <a:solidFill>
                <a:schemeClr val="bg1"/>
              </a:solidFill>
            </a:ln>
          </p:spPr>
          <p:txBody>
            <a:bodyPr wrap="square" rtlCol="0">
              <a:spAutoFit/>
            </a:bodyPr>
            <a:lstStyle/>
            <a:p>
              <a:pPr algn="ctr"/>
              <a:r>
                <a:rPr lang="en-GB" sz="2000" b="1" dirty="0">
                  <a:latin typeface="Tahoma" panose="020B0604030504040204" pitchFamily="34" charset="0"/>
                  <a:ea typeface="Tahoma" panose="020B0604030504040204" pitchFamily="34" charset="0"/>
                  <a:cs typeface="Tahoma" panose="020B0604030504040204" pitchFamily="34" charset="0"/>
                </a:rPr>
                <a:t>7</a:t>
              </a:r>
              <a:endParaRPr lang="en-ZA" sz="2000" b="1" dirty="0">
                <a:latin typeface="Tahoma" panose="020B0604030504040204" pitchFamily="34" charset="0"/>
                <a:ea typeface="Tahoma" panose="020B0604030504040204" pitchFamily="34" charset="0"/>
                <a:cs typeface="Tahoma" panose="020B0604030504040204" pitchFamily="34" charset="0"/>
              </a:endParaRPr>
            </a:p>
          </p:txBody>
        </p:sp>
      </p:grpSp>
      <p:grpSp>
        <p:nvGrpSpPr>
          <p:cNvPr id="43" name="Group 42">
            <a:extLst>
              <a:ext uri="{FF2B5EF4-FFF2-40B4-BE49-F238E27FC236}">
                <a16:creationId xmlns:a16="http://schemas.microsoft.com/office/drawing/2014/main" id="{AD9B1261-9BA3-CD97-AEB3-F82F560E6B70}"/>
              </a:ext>
            </a:extLst>
          </p:cNvPr>
          <p:cNvGrpSpPr/>
          <p:nvPr/>
        </p:nvGrpSpPr>
        <p:grpSpPr>
          <a:xfrm>
            <a:off x="7162800" y="6188825"/>
            <a:ext cx="4775355" cy="937143"/>
            <a:chOff x="5355771" y="5517634"/>
            <a:chExt cx="5577722" cy="937143"/>
          </a:xfrm>
          <a:effectLst>
            <a:reflection blurRad="6350" stA="52000" endA="300" endPos="35000" dir="5400000" sy="-100000" algn="bl" rotWithShape="0"/>
          </a:effectLst>
        </p:grpSpPr>
        <p:sp>
          <p:nvSpPr>
            <p:cNvPr id="41" name="Rectangle 40">
              <a:extLst>
                <a:ext uri="{FF2B5EF4-FFF2-40B4-BE49-F238E27FC236}">
                  <a16:creationId xmlns:a16="http://schemas.microsoft.com/office/drawing/2014/main" id="{06D2EFA2-85C0-9F3B-9F96-5BAA3A96C393}"/>
                </a:ext>
              </a:extLst>
            </p:cNvPr>
            <p:cNvSpPr/>
            <p:nvPr/>
          </p:nvSpPr>
          <p:spPr>
            <a:xfrm>
              <a:off x="5355771" y="5529064"/>
              <a:ext cx="5257648" cy="925713"/>
            </a:xfrm>
            <a:prstGeom prst="rect">
              <a:avLst/>
            </a:prstGeom>
            <a:solidFill>
              <a:srgbClr val="057977"/>
            </a:solidFill>
            <a:ln>
              <a:solidFill>
                <a:srgbClr val="057977"/>
              </a:solidFill>
            </a:ln>
          </p:spPr>
          <p:style>
            <a:lnRef idx="1">
              <a:schemeClr val="accent1"/>
            </a:lnRef>
            <a:fillRef idx="3">
              <a:schemeClr val="accent1"/>
            </a:fillRef>
            <a:effectRef idx="2">
              <a:schemeClr val="accent1"/>
            </a:effectRef>
            <a:fontRef idx="minor">
              <a:schemeClr val="lt1"/>
            </a:fontRef>
          </p:style>
          <p:txBody>
            <a:bodyPr rtlCol="0" anchor="ctr"/>
            <a:lstStyle/>
            <a:p>
              <a:pPr>
                <a:spcBef>
                  <a:spcPts val="1000"/>
                </a:spcBef>
                <a:spcAft>
                  <a:spcPts val="600"/>
                </a:spcAft>
                <a:buClr>
                  <a:schemeClr val="tx1">
                    <a:lumMod val="65000"/>
                    <a:lumOff val="35000"/>
                  </a:schemeClr>
                </a:buClr>
                <a:buSzPct val="95000"/>
                <a:defRPr/>
              </a:pPr>
              <a:endParaRPr lang="en-ZA" sz="2000" b="1" dirty="0">
                <a:solidFill>
                  <a:schemeClr val="bg1"/>
                </a:solidFill>
                <a:latin typeface="Tahoma" panose="020B0604030504040204" pitchFamily="34" charset="0"/>
                <a:ea typeface="Tahoma" panose="020B0604030504040204" pitchFamily="34" charset="0"/>
                <a:cs typeface="Tahoma" panose="020B0604030504040204" pitchFamily="34" charset="0"/>
              </a:endParaRPr>
            </a:p>
            <a:p>
              <a:pPr algn="ctr">
                <a:spcBef>
                  <a:spcPts val="1000"/>
                </a:spcBef>
                <a:spcAft>
                  <a:spcPts val="600"/>
                </a:spcAft>
                <a:buClr>
                  <a:schemeClr val="tx1">
                    <a:lumMod val="65000"/>
                    <a:lumOff val="35000"/>
                  </a:schemeClr>
                </a:buClr>
                <a:buSzPct val="95000"/>
                <a:defRPr/>
              </a:pPr>
              <a:r>
                <a:rPr lang="en-ZA" sz="2000" b="1" dirty="0">
                  <a:solidFill>
                    <a:schemeClr val="bg1"/>
                  </a:solidFill>
                  <a:latin typeface="Tahoma" panose="020B0604030504040204" pitchFamily="34" charset="0"/>
                  <a:ea typeface="Tahoma" panose="020B0604030504040204" pitchFamily="34" charset="0"/>
                  <a:cs typeface="Tahoma" panose="020B0604030504040204" pitchFamily="34" charset="0"/>
                </a:rPr>
                <a:t>ATR evidence guidelines</a:t>
              </a:r>
            </a:p>
            <a:p>
              <a:pPr>
                <a:lnSpc>
                  <a:spcPct val="170000"/>
                </a:lnSpc>
                <a:spcBef>
                  <a:spcPts val="1000"/>
                </a:spcBef>
                <a:spcAft>
                  <a:spcPts val="600"/>
                </a:spcAft>
                <a:buClr>
                  <a:schemeClr val="tx1">
                    <a:lumMod val="65000"/>
                    <a:lumOff val="35000"/>
                  </a:schemeClr>
                </a:buClr>
                <a:buSzPct val="95000"/>
                <a:defRPr/>
              </a:pPr>
              <a:endParaRPr lang="en-ZA" sz="20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42" name="TextBox 41">
              <a:extLst>
                <a:ext uri="{FF2B5EF4-FFF2-40B4-BE49-F238E27FC236}">
                  <a16:creationId xmlns:a16="http://schemas.microsoft.com/office/drawing/2014/main" id="{4BD26AA8-26D4-B9D8-3006-31D27C423B7C}"/>
                </a:ext>
              </a:extLst>
            </p:cNvPr>
            <p:cNvSpPr txBox="1"/>
            <p:nvPr/>
          </p:nvSpPr>
          <p:spPr>
            <a:xfrm>
              <a:off x="9981427" y="5517634"/>
              <a:ext cx="952066" cy="562630"/>
            </a:xfrm>
            <a:prstGeom prst="flowChartConnector">
              <a:avLst/>
            </a:prstGeom>
            <a:solidFill>
              <a:schemeClr val="bg1"/>
            </a:solidFill>
            <a:ln>
              <a:solidFill>
                <a:schemeClr val="bg1"/>
              </a:solidFill>
            </a:ln>
          </p:spPr>
          <p:txBody>
            <a:bodyPr wrap="square" rtlCol="0">
              <a:spAutoFit/>
            </a:bodyPr>
            <a:lstStyle/>
            <a:p>
              <a:pPr algn="ctr"/>
              <a:r>
                <a:rPr lang="en-GB" sz="2000" b="1" dirty="0">
                  <a:latin typeface="Tahoma" panose="020B0604030504040204" pitchFamily="34" charset="0"/>
                  <a:ea typeface="Tahoma" panose="020B0604030504040204" pitchFamily="34" charset="0"/>
                  <a:cs typeface="Tahoma" panose="020B0604030504040204" pitchFamily="34" charset="0"/>
                </a:rPr>
                <a:t>8</a:t>
              </a:r>
              <a:endParaRPr lang="en-ZA" sz="2000" b="1" dirty="0">
                <a:latin typeface="Tahoma" panose="020B0604030504040204" pitchFamily="34" charset="0"/>
                <a:ea typeface="Tahoma" panose="020B0604030504040204" pitchFamily="34" charset="0"/>
                <a:cs typeface="Tahoma" panose="020B0604030504040204" pitchFamily="34" charset="0"/>
              </a:endParaRPr>
            </a:p>
          </p:txBody>
        </p:sp>
      </p:grpSp>
      <p:grpSp>
        <p:nvGrpSpPr>
          <p:cNvPr id="47" name="Group 46">
            <a:extLst>
              <a:ext uri="{FF2B5EF4-FFF2-40B4-BE49-F238E27FC236}">
                <a16:creationId xmlns:a16="http://schemas.microsoft.com/office/drawing/2014/main" id="{0ECBDDDF-646E-23D6-CDEB-37118A728802}"/>
              </a:ext>
            </a:extLst>
          </p:cNvPr>
          <p:cNvGrpSpPr/>
          <p:nvPr/>
        </p:nvGrpSpPr>
        <p:grpSpPr>
          <a:xfrm>
            <a:off x="653220" y="7253564"/>
            <a:ext cx="5937054" cy="925713"/>
            <a:chOff x="1190470" y="6661499"/>
            <a:chExt cx="5937054" cy="925713"/>
          </a:xfrm>
          <a:effectLst>
            <a:reflection blurRad="6350" stA="52000" endA="300" endPos="35000" dir="5400000" sy="-100000" algn="bl" rotWithShape="0"/>
          </a:effectLst>
        </p:grpSpPr>
        <p:sp>
          <p:nvSpPr>
            <p:cNvPr id="45" name="Rectangle 44">
              <a:extLst>
                <a:ext uri="{FF2B5EF4-FFF2-40B4-BE49-F238E27FC236}">
                  <a16:creationId xmlns:a16="http://schemas.microsoft.com/office/drawing/2014/main" id="{5B2F260D-CD3B-1877-5791-A1937189CDFD}"/>
                </a:ext>
              </a:extLst>
            </p:cNvPr>
            <p:cNvSpPr/>
            <p:nvPr/>
          </p:nvSpPr>
          <p:spPr>
            <a:xfrm>
              <a:off x="1554039" y="6661499"/>
              <a:ext cx="5573485" cy="925713"/>
            </a:xfrm>
            <a:prstGeom prst="rect">
              <a:avLst/>
            </a:prstGeom>
            <a:solidFill>
              <a:srgbClr val="057977"/>
            </a:solidFill>
            <a:ln>
              <a:solidFill>
                <a:srgbClr val="057977"/>
              </a:solidFill>
            </a:ln>
          </p:spPr>
          <p:style>
            <a:lnRef idx="1">
              <a:schemeClr val="accent1"/>
            </a:lnRef>
            <a:fillRef idx="3">
              <a:schemeClr val="accent1"/>
            </a:fillRef>
            <a:effectRef idx="2">
              <a:schemeClr val="accent1"/>
            </a:effectRef>
            <a:fontRef idx="minor">
              <a:schemeClr val="lt1"/>
            </a:fontRef>
          </p:style>
          <p:txBody>
            <a:bodyPr rtlCol="0" anchor="ctr"/>
            <a:lstStyle/>
            <a:p>
              <a:pPr algn="ctr">
                <a:lnSpc>
                  <a:spcPct val="170000"/>
                </a:lnSpc>
                <a:spcBef>
                  <a:spcPts val="1000"/>
                </a:spcBef>
                <a:spcAft>
                  <a:spcPts val="600"/>
                </a:spcAft>
                <a:buClr>
                  <a:schemeClr val="tx1">
                    <a:lumMod val="65000"/>
                    <a:lumOff val="35000"/>
                  </a:schemeClr>
                </a:buClr>
                <a:buSzPct val="95000"/>
                <a:defRPr/>
              </a:pPr>
              <a:r>
                <a:rPr lang="en-ZA" sz="2000" b="1" dirty="0">
                  <a:solidFill>
                    <a:schemeClr val="bg1"/>
                  </a:solidFill>
                  <a:latin typeface="Tahoma" panose="020B0604030504040204" pitchFamily="34" charset="0"/>
                  <a:ea typeface="Tahoma" panose="020B0604030504040204" pitchFamily="34" charset="0"/>
                  <a:cs typeface="Tahoma" panose="020B0604030504040204" pitchFamily="34" charset="0"/>
                </a:rPr>
                <a:t>Appeal letter template</a:t>
              </a:r>
            </a:p>
          </p:txBody>
        </p:sp>
        <p:sp>
          <p:nvSpPr>
            <p:cNvPr id="46" name="TextBox 45">
              <a:extLst>
                <a:ext uri="{FF2B5EF4-FFF2-40B4-BE49-F238E27FC236}">
                  <a16:creationId xmlns:a16="http://schemas.microsoft.com/office/drawing/2014/main" id="{CF07E998-A808-A255-AC87-159F337A2D34}"/>
                </a:ext>
              </a:extLst>
            </p:cNvPr>
            <p:cNvSpPr txBox="1"/>
            <p:nvPr/>
          </p:nvSpPr>
          <p:spPr>
            <a:xfrm>
              <a:off x="1190470" y="6665282"/>
              <a:ext cx="952066" cy="562630"/>
            </a:xfrm>
            <a:prstGeom prst="flowChartConnector">
              <a:avLst/>
            </a:prstGeom>
            <a:solidFill>
              <a:schemeClr val="bg1"/>
            </a:solidFill>
            <a:ln>
              <a:solidFill>
                <a:schemeClr val="bg1"/>
              </a:solidFill>
            </a:ln>
          </p:spPr>
          <p:txBody>
            <a:bodyPr wrap="square" rtlCol="0">
              <a:spAutoFit/>
            </a:bodyPr>
            <a:lstStyle/>
            <a:p>
              <a:pPr algn="ctr"/>
              <a:r>
                <a:rPr lang="en-GB" sz="2000" b="1" dirty="0">
                  <a:latin typeface="Tahoma" panose="020B0604030504040204" pitchFamily="34" charset="0"/>
                  <a:ea typeface="Tahoma" panose="020B0604030504040204" pitchFamily="34" charset="0"/>
                  <a:cs typeface="Tahoma" panose="020B0604030504040204" pitchFamily="34" charset="0"/>
                </a:rPr>
                <a:t>9</a:t>
              </a:r>
              <a:endParaRPr lang="en-ZA" sz="2000" b="1" dirty="0">
                <a:latin typeface="Tahoma" panose="020B0604030504040204" pitchFamily="34" charset="0"/>
                <a:ea typeface="Tahoma" panose="020B0604030504040204" pitchFamily="34" charset="0"/>
                <a:cs typeface="Tahoma" panose="020B0604030504040204" pitchFamily="34" charset="0"/>
              </a:endParaRPr>
            </a:p>
          </p:txBody>
        </p:sp>
      </p:grpSp>
    </p:spTree>
    <p:extLst>
      <p:ext uri="{BB962C8B-B14F-4D97-AF65-F5344CB8AC3E}">
        <p14:creationId xmlns:p14="http://schemas.microsoft.com/office/powerpoint/2010/main" val="44514019"/>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2C0384-F759-51C7-5E5C-8A8C0A45F48B}"/>
              </a:ext>
            </a:extLst>
          </p:cNvPr>
          <p:cNvSpPr>
            <a:spLocks noGrp="1"/>
          </p:cNvSpPr>
          <p:nvPr>
            <p:ph type="title"/>
          </p:nvPr>
        </p:nvSpPr>
        <p:spPr>
          <a:xfrm>
            <a:off x="2785799" y="486160"/>
            <a:ext cx="9828514" cy="553998"/>
          </a:xfrm>
          <a:noFill/>
        </p:spPr>
        <p:txBody>
          <a:bodyPr vert="horz" wrap="square" lIns="91440" tIns="45720" rIns="91440" bIns="45720" rtlCol="0" anchor="ctr">
            <a:spAutoFit/>
          </a:bodyPr>
          <a:lstStyle/>
          <a:p>
            <a:pPr algn="r"/>
            <a:r>
              <a:rPr lang="en-GB" sz="3000" b="1" dirty="0">
                <a:solidFill>
                  <a:srgbClr val="009193"/>
                </a:solidFill>
                <a:latin typeface="Tahoma" panose="020B0604030504040204" pitchFamily="34" charset="0"/>
                <a:ea typeface="Tahoma" panose="020B0604030504040204" pitchFamily="34" charset="0"/>
                <a:cs typeface="Tahoma" panose="020B0604030504040204" pitchFamily="34" charset="0"/>
              </a:rPr>
              <a:t>Mandatory Grants Submission Timelines</a:t>
            </a:r>
          </a:p>
        </p:txBody>
      </p:sp>
      <p:sp>
        <p:nvSpPr>
          <p:cNvPr id="5" name="Text Placeholder 4">
            <a:extLst>
              <a:ext uri="{FF2B5EF4-FFF2-40B4-BE49-F238E27FC236}">
                <a16:creationId xmlns:a16="http://schemas.microsoft.com/office/drawing/2014/main" id="{B3A3A3D8-AB56-B9B6-EBE2-1F1CB9ACD3C4}"/>
              </a:ext>
            </a:extLst>
          </p:cNvPr>
          <p:cNvSpPr>
            <a:spLocks noGrp="1"/>
          </p:cNvSpPr>
          <p:nvPr>
            <p:ph type="body" sz="quarter" idx="3"/>
          </p:nvPr>
        </p:nvSpPr>
        <p:spPr>
          <a:xfrm>
            <a:off x="2967304" y="2851494"/>
            <a:ext cx="2885950" cy="1323439"/>
          </a:xfrm>
        </p:spPr>
        <p:txBody>
          <a:bodyPr>
            <a:normAutofit/>
          </a:bodyPr>
          <a:lstStyle/>
          <a:p>
            <a:r>
              <a:rPr lang="en-GB" sz="2800" dirty="0">
                <a:solidFill>
                  <a:srgbClr val="454649"/>
                </a:solidFill>
              </a:rPr>
              <a:t>27 January 2025</a:t>
            </a:r>
          </a:p>
          <a:p>
            <a:endParaRPr lang="en-US" sz="2800" dirty="0">
              <a:solidFill>
                <a:srgbClr val="454649"/>
              </a:solidFill>
            </a:endParaRPr>
          </a:p>
        </p:txBody>
      </p:sp>
      <p:sp>
        <p:nvSpPr>
          <p:cNvPr id="6" name="Content Placeholder 5">
            <a:extLst>
              <a:ext uri="{FF2B5EF4-FFF2-40B4-BE49-F238E27FC236}">
                <a16:creationId xmlns:a16="http://schemas.microsoft.com/office/drawing/2014/main" id="{0DF9685A-6F7D-E914-CF3C-76E544DD81F2}"/>
              </a:ext>
            </a:extLst>
          </p:cNvPr>
          <p:cNvSpPr>
            <a:spLocks noGrp="1"/>
          </p:cNvSpPr>
          <p:nvPr>
            <p:ph sz="quarter" idx="4"/>
          </p:nvPr>
        </p:nvSpPr>
        <p:spPr>
          <a:xfrm>
            <a:off x="7700056" y="7930236"/>
            <a:ext cx="4652997" cy="815187"/>
          </a:xfrm>
        </p:spPr>
        <p:txBody>
          <a:bodyPr>
            <a:noAutofit/>
          </a:bodyPr>
          <a:lstStyle/>
          <a:p>
            <a:pPr marL="0" indent="0">
              <a:buNone/>
            </a:pPr>
            <a:r>
              <a:rPr lang="en-US" sz="2800" dirty="0">
                <a:solidFill>
                  <a:srgbClr val="454649"/>
                </a:solidFill>
              </a:rPr>
              <a:t>MG Extensions</a:t>
            </a:r>
          </a:p>
        </p:txBody>
      </p:sp>
      <p:pic>
        <p:nvPicPr>
          <p:cNvPr id="12" name="Picture 11" descr="A picture containing icon&#10;&#10;Description automatically generated">
            <a:extLst>
              <a:ext uri="{FF2B5EF4-FFF2-40B4-BE49-F238E27FC236}">
                <a16:creationId xmlns:a16="http://schemas.microsoft.com/office/drawing/2014/main" id="{642B8246-3A68-8762-64B6-60BE0187D839}"/>
              </a:ext>
            </a:extLst>
          </p:cNvPr>
          <p:cNvPicPr>
            <a:picLocks noChangeAspect="1"/>
          </p:cNvPicPr>
          <p:nvPr/>
        </p:nvPicPr>
        <p:blipFill>
          <a:blip r:embed="rId2"/>
          <a:stretch>
            <a:fillRect/>
          </a:stretch>
        </p:blipFill>
        <p:spPr>
          <a:xfrm>
            <a:off x="767576" y="2298070"/>
            <a:ext cx="2123008" cy="2123008"/>
          </a:xfrm>
          <a:prstGeom prst="rect">
            <a:avLst/>
          </a:prstGeom>
        </p:spPr>
      </p:pic>
      <p:cxnSp>
        <p:nvCxnSpPr>
          <p:cNvPr id="15" name="Straight Connector 14">
            <a:extLst>
              <a:ext uri="{FF2B5EF4-FFF2-40B4-BE49-F238E27FC236}">
                <a16:creationId xmlns:a16="http://schemas.microsoft.com/office/drawing/2014/main" id="{73A53D18-26BB-2769-AF62-2FD8981D01AA}"/>
              </a:ext>
            </a:extLst>
          </p:cNvPr>
          <p:cNvCxnSpPr/>
          <p:nvPr/>
        </p:nvCxnSpPr>
        <p:spPr>
          <a:xfrm>
            <a:off x="7024914" y="2787765"/>
            <a:ext cx="0" cy="1450406"/>
          </a:xfrm>
          <a:prstGeom prst="line">
            <a:avLst/>
          </a:prstGeom>
        </p:spPr>
        <p:style>
          <a:lnRef idx="3">
            <a:schemeClr val="accent5"/>
          </a:lnRef>
          <a:fillRef idx="0">
            <a:schemeClr val="accent5"/>
          </a:fillRef>
          <a:effectRef idx="2">
            <a:schemeClr val="accent5"/>
          </a:effectRef>
          <a:fontRef idx="minor">
            <a:schemeClr val="tx1"/>
          </a:fontRef>
        </p:style>
      </p:cxnSp>
      <p:sp>
        <p:nvSpPr>
          <p:cNvPr id="16" name="Text Placeholder 4">
            <a:extLst>
              <a:ext uri="{FF2B5EF4-FFF2-40B4-BE49-F238E27FC236}">
                <a16:creationId xmlns:a16="http://schemas.microsoft.com/office/drawing/2014/main" id="{77FF911C-FB02-B75F-D38B-8E3AD1A1ED66}"/>
              </a:ext>
            </a:extLst>
          </p:cNvPr>
          <p:cNvSpPr txBox="1">
            <a:spLocks/>
          </p:cNvSpPr>
          <p:nvPr/>
        </p:nvSpPr>
        <p:spPr>
          <a:xfrm>
            <a:off x="7700057" y="3060752"/>
            <a:ext cx="3031093" cy="551155"/>
          </a:xfrm>
          <a:prstGeom prst="rect">
            <a:avLst/>
          </a:prstGeom>
        </p:spPr>
        <p:txBody>
          <a:bodyPr vert="horz" lIns="91440" tIns="45720" rIns="91440" bIns="45720" rtlCol="0" anchor="b">
            <a:normAutofit/>
          </a:bodyPr>
          <a:lstStyle>
            <a:lvl1pPr marL="0" indent="0" algn="l" defTabSz="457200" rtl="0" eaLnBrk="1" latinLnBrk="0" hangingPunct="1">
              <a:spcBef>
                <a:spcPct val="20000"/>
              </a:spcBef>
              <a:buFont typeface="Arial"/>
              <a:buNone/>
              <a:defRPr sz="2400" b="1" kern="1200">
                <a:solidFill>
                  <a:schemeClr val="tx1"/>
                </a:solidFill>
                <a:latin typeface="+mn-lt"/>
                <a:ea typeface="+mn-ea"/>
                <a:cs typeface="+mn-cs"/>
              </a:defRPr>
            </a:lvl1pPr>
            <a:lvl2pPr marL="457200" indent="0" algn="l" defTabSz="457200" rtl="0" eaLnBrk="1" latinLnBrk="0" hangingPunct="1">
              <a:spcBef>
                <a:spcPct val="20000"/>
              </a:spcBef>
              <a:buFont typeface="Arial"/>
              <a:buNone/>
              <a:defRPr sz="2000" b="1" kern="1200">
                <a:solidFill>
                  <a:schemeClr val="tx1"/>
                </a:solidFill>
                <a:latin typeface="+mn-lt"/>
                <a:ea typeface="+mn-ea"/>
                <a:cs typeface="+mn-cs"/>
              </a:defRPr>
            </a:lvl2pPr>
            <a:lvl3pPr marL="914400" indent="0" algn="l" defTabSz="457200" rtl="0" eaLnBrk="1" latinLnBrk="0" hangingPunct="1">
              <a:spcBef>
                <a:spcPct val="20000"/>
              </a:spcBef>
              <a:buFont typeface="Arial"/>
              <a:buNone/>
              <a:defRPr sz="1800" b="1" kern="1200">
                <a:solidFill>
                  <a:schemeClr val="tx1"/>
                </a:solidFill>
                <a:latin typeface="+mn-lt"/>
                <a:ea typeface="+mn-ea"/>
                <a:cs typeface="+mn-cs"/>
              </a:defRPr>
            </a:lvl3pPr>
            <a:lvl4pPr marL="1371600" indent="0" algn="l" defTabSz="457200" rtl="0" eaLnBrk="1" latinLnBrk="0" hangingPunct="1">
              <a:spcBef>
                <a:spcPct val="20000"/>
              </a:spcBef>
              <a:buFont typeface="Arial"/>
              <a:buNone/>
              <a:defRPr sz="1600" b="1" kern="1200">
                <a:solidFill>
                  <a:schemeClr val="tx1"/>
                </a:solidFill>
                <a:latin typeface="+mn-lt"/>
                <a:ea typeface="+mn-ea"/>
                <a:cs typeface="+mn-cs"/>
              </a:defRPr>
            </a:lvl4pPr>
            <a:lvl5pPr marL="1828800" indent="0" algn="l" defTabSz="457200" rtl="0" eaLnBrk="1" latinLnBrk="0" hangingPunct="1">
              <a:spcBef>
                <a:spcPct val="20000"/>
              </a:spcBef>
              <a:buFont typeface="Arial"/>
              <a:buNone/>
              <a:defRPr sz="1600" b="1" kern="1200">
                <a:solidFill>
                  <a:schemeClr val="tx1"/>
                </a:solidFill>
                <a:latin typeface="+mn-lt"/>
                <a:ea typeface="+mn-ea"/>
                <a:cs typeface="+mn-cs"/>
              </a:defRPr>
            </a:lvl5pPr>
            <a:lvl6pPr marL="2286000" indent="0" algn="l" defTabSz="457200" rtl="0" eaLnBrk="1" latinLnBrk="0" hangingPunct="1">
              <a:spcBef>
                <a:spcPct val="20000"/>
              </a:spcBef>
              <a:buFont typeface="Arial"/>
              <a:buNone/>
              <a:defRPr sz="1600" b="1" kern="1200">
                <a:solidFill>
                  <a:schemeClr val="tx1"/>
                </a:solidFill>
                <a:latin typeface="+mn-lt"/>
                <a:ea typeface="+mn-ea"/>
                <a:cs typeface="+mn-cs"/>
              </a:defRPr>
            </a:lvl6pPr>
            <a:lvl7pPr marL="2743200" indent="0" algn="l" defTabSz="457200" rtl="0" eaLnBrk="1" latinLnBrk="0" hangingPunct="1">
              <a:spcBef>
                <a:spcPct val="20000"/>
              </a:spcBef>
              <a:buFont typeface="Arial"/>
              <a:buNone/>
              <a:defRPr sz="1600" b="1" kern="1200">
                <a:solidFill>
                  <a:schemeClr val="tx1"/>
                </a:solidFill>
                <a:latin typeface="+mn-lt"/>
                <a:ea typeface="+mn-ea"/>
                <a:cs typeface="+mn-cs"/>
              </a:defRPr>
            </a:lvl7pPr>
            <a:lvl8pPr marL="3200400" indent="0" algn="l" defTabSz="457200" rtl="0" eaLnBrk="1" latinLnBrk="0" hangingPunct="1">
              <a:spcBef>
                <a:spcPct val="20000"/>
              </a:spcBef>
              <a:buFont typeface="Arial"/>
              <a:buNone/>
              <a:defRPr sz="1600" b="1" kern="1200">
                <a:solidFill>
                  <a:schemeClr val="tx1"/>
                </a:solidFill>
                <a:latin typeface="+mn-lt"/>
                <a:ea typeface="+mn-ea"/>
                <a:cs typeface="+mn-cs"/>
              </a:defRPr>
            </a:lvl8pPr>
            <a:lvl9pPr marL="3657600" indent="0" algn="l" defTabSz="457200" rtl="0" eaLnBrk="1" latinLnBrk="0" hangingPunct="1">
              <a:spcBef>
                <a:spcPct val="20000"/>
              </a:spcBef>
              <a:buFont typeface="Arial"/>
              <a:buNone/>
              <a:defRPr sz="1600" b="1" kern="1200">
                <a:solidFill>
                  <a:schemeClr val="tx1"/>
                </a:solidFill>
                <a:latin typeface="+mn-lt"/>
                <a:ea typeface="+mn-ea"/>
                <a:cs typeface="+mn-cs"/>
              </a:defRPr>
            </a:lvl9pPr>
          </a:lstStyle>
          <a:p>
            <a:r>
              <a:rPr lang="en-GB" sz="2800" b="0" dirty="0">
                <a:solidFill>
                  <a:srgbClr val="454649"/>
                </a:solidFill>
              </a:rPr>
              <a:t>SDF Registration</a:t>
            </a:r>
          </a:p>
        </p:txBody>
      </p:sp>
      <p:pic>
        <p:nvPicPr>
          <p:cNvPr id="17" name="Picture 16" descr="A picture containing icon&#10;&#10;Description automatically generated">
            <a:extLst>
              <a:ext uri="{FF2B5EF4-FFF2-40B4-BE49-F238E27FC236}">
                <a16:creationId xmlns:a16="http://schemas.microsoft.com/office/drawing/2014/main" id="{C1762EFE-0EB7-8E43-314F-1148111983AB}"/>
              </a:ext>
            </a:extLst>
          </p:cNvPr>
          <p:cNvPicPr>
            <a:picLocks noChangeAspect="1"/>
          </p:cNvPicPr>
          <p:nvPr/>
        </p:nvPicPr>
        <p:blipFill>
          <a:blip r:embed="rId3">
            <a:extLst>
              <a:ext uri="{BEBA8EAE-BF5A-486C-A8C5-ECC9F3942E4B}">
                <a14:imgProps xmlns:a14="http://schemas.microsoft.com/office/drawing/2010/main">
                  <a14:imgLayer r:embed="rId4">
                    <a14:imgEffect>
                      <a14:saturation sat="33000"/>
                    </a14:imgEffect>
                  </a14:imgLayer>
                </a14:imgProps>
              </a:ext>
            </a:extLst>
          </a:blip>
          <a:stretch>
            <a:fillRect/>
          </a:stretch>
        </p:blipFill>
        <p:spPr>
          <a:xfrm>
            <a:off x="767576" y="4767118"/>
            <a:ext cx="2123008" cy="2123008"/>
          </a:xfrm>
          <a:prstGeom prst="rect">
            <a:avLst/>
          </a:prstGeom>
        </p:spPr>
      </p:pic>
      <p:sp>
        <p:nvSpPr>
          <p:cNvPr id="18" name="Text Placeholder 4">
            <a:extLst>
              <a:ext uri="{FF2B5EF4-FFF2-40B4-BE49-F238E27FC236}">
                <a16:creationId xmlns:a16="http://schemas.microsoft.com/office/drawing/2014/main" id="{89B8E4FA-9FD6-E312-E492-0FBDEAA73291}"/>
              </a:ext>
            </a:extLst>
          </p:cNvPr>
          <p:cNvSpPr txBox="1">
            <a:spLocks/>
          </p:cNvSpPr>
          <p:nvPr/>
        </p:nvSpPr>
        <p:spPr>
          <a:xfrm>
            <a:off x="2700018" y="5005774"/>
            <a:ext cx="4148691" cy="1828799"/>
          </a:xfrm>
          <a:prstGeom prst="rect">
            <a:avLst/>
          </a:prstGeom>
        </p:spPr>
        <p:txBody>
          <a:bodyPr vert="horz" lIns="91440" tIns="45720" rIns="91440" bIns="45720" rtlCol="0" anchor="b">
            <a:noAutofit/>
          </a:bodyPr>
          <a:lstStyle>
            <a:lvl1pPr marL="0" indent="0" algn="l" defTabSz="457200" rtl="0" eaLnBrk="1" latinLnBrk="0" hangingPunct="1">
              <a:spcBef>
                <a:spcPct val="20000"/>
              </a:spcBef>
              <a:buFont typeface="Arial"/>
              <a:buNone/>
              <a:defRPr sz="2400" b="1" kern="1200">
                <a:solidFill>
                  <a:schemeClr val="tx1"/>
                </a:solidFill>
                <a:latin typeface="+mn-lt"/>
                <a:ea typeface="+mn-ea"/>
                <a:cs typeface="+mn-cs"/>
              </a:defRPr>
            </a:lvl1pPr>
            <a:lvl2pPr marL="457200" indent="0" algn="l" defTabSz="457200" rtl="0" eaLnBrk="1" latinLnBrk="0" hangingPunct="1">
              <a:spcBef>
                <a:spcPct val="20000"/>
              </a:spcBef>
              <a:buFont typeface="Arial"/>
              <a:buNone/>
              <a:defRPr sz="2000" b="1" kern="1200">
                <a:solidFill>
                  <a:schemeClr val="tx1"/>
                </a:solidFill>
                <a:latin typeface="+mn-lt"/>
                <a:ea typeface="+mn-ea"/>
                <a:cs typeface="+mn-cs"/>
              </a:defRPr>
            </a:lvl2pPr>
            <a:lvl3pPr marL="914400" indent="0" algn="l" defTabSz="457200" rtl="0" eaLnBrk="1" latinLnBrk="0" hangingPunct="1">
              <a:spcBef>
                <a:spcPct val="20000"/>
              </a:spcBef>
              <a:buFont typeface="Arial"/>
              <a:buNone/>
              <a:defRPr sz="1800" b="1" kern="1200">
                <a:solidFill>
                  <a:schemeClr val="tx1"/>
                </a:solidFill>
                <a:latin typeface="+mn-lt"/>
                <a:ea typeface="+mn-ea"/>
                <a:cs typeface="+mn-cs"/>
              </a:defRPr>
            </a:lvl3pPr>
            <a:lvl4pPr marL="1371600" indent="0" algn="l" defTabSz="457200" rtl="0" eaLnBrk="1" latinLnBrk="0" hangingPunct="1">
              <a:spcBef>
                <a:spcPct val="20000"/>
              </a:spcBef>
              <a:buFont typeface="Arial"/>
              <a:buNone/>
              <a:defRPr sz="1600" b="1" kern="1200">
                <a:solidFill>
                  <a:schemeClr val="tx1"/>
                </a:solidFill>
                <a:latin typeface="+mn-lt"/>
                <a:ea typeface="+mn-ea"/>
                <a:cs typeface="+mn-cs"/>
              </a:defRPr>
            </a:lvl4pPr>
            <a:lvl5pPr marL="1828800" indent="0" algn="l" defTabSz="457200" rtl="0" eaLnBrk="1" latinLnBrk="0" hangingPunct="1">
              <a:spcBef>
                <a:spcPct val="20000"/>
              </a:spcBef>
              <a:buFont typeface="Arial"/>
              <a:buNone/>
              <a:defRPr sz="1600" b="1" kern="1200">
                <a:solidFill>
                  <a:schemeClr val="tx1"/>
                </a:solidFill>
                <a:latin typeface="+mn-lt"/>
                <a:ea typeface="+mn-ea"/>
                <a:cs typeface="+mn-cs"/>
              </a:defRPr>
            </a:lvl5pPr>
            <a:lvl6pPr marL="2286000" indent="0" algn="l" defTabSz="457200" rtl="0" eaLnBrk="1" latinLnBrk="0" hangingPunct="1">
              <a:spcBef>
                <a:spcPct val="20000"/>
              </a:spcBef>
              <a:buFont typeface="Arial"/>
              <a:buNone/>
              <a:defRPr sz="1600" b="1" kern="1200">
                <a:solidFill>
                  <a:schemeClr val="tx1"/>
                </a:solidFill>
                <a:latin typeface="+mn-lt"/>
                <a:ea typeface="+mn-ea"/>
                <a:cs typeface="+mn-cs"/>
              </a:defRPr>
            </a:lvl6pPr>
            <a:lvl7pPr marL="2743200" indent="0" algn="l" defTabSz="457200" rtl="0" eaLnBrk="1" latinLnBrk="0" hangingPunct="1">
              <a:spcBef>
                <a:spcPct val="20000"/>
              </a:spcBef>
              <a:buFont typeface="Arial"/>
              <a:buNone/>
              <a:defRPr sz="1600" b="1" kern="1200">
                <a:solidFill>
                  <a:schemeClr val="tx1"/>
                </a:solidFill>
                <a:latin typeface="+mn-lt"/>
                <a:ea typeface="+mn-ea"/>
                <a:cs typeface="+mn-cs"/>
              </a:defRPr>
            </a:lvl7pPr>
            <a:lvl8pPr marL="3200400" indent="0" algn="l" defTabSz="457200" rtl="0" eaLnBrk="1" latinLnBrk="0" hangingPunct="1">
              <a:spcBef>
                <a:spcPct val="20000"/>
              </a:spcBef>
              <a:buFont typeface="Arial"/>
              <a:buNone/>
              <a:defRPr sz="1600" b="1" kern="1200">
                <a:solidFill>
                  <a:schemeClr val="tx1"/>
                </a:solidFill>
                <a:latin typeface="+mn-lt"/>
                <a:ea typeface="+mn-ea"/>
                <a:cs typeface="+mn-cs"/>
              </a:defRPr>
            </a:lvl8pPr>
            <a:lvl9pPr marL="3657600" indent="0" algn="l" defTabSz="457200" rtl="0" eaLnBrk="1" latinLnBrk="0" hangingPunct="1">
              <a:spcBef>
                <a:spcPct val="20000"/>
              </a:spcBef>
              <a:buFont typeface="Arial"/>
              <a:buNone/>
              <a:defRPr sz="1600" b="1" kern="1200">
                <a:solidFill>
                  <a:schemeClr val="tx1"/>
                </a:solidFill>
                <a:latin typeface="+mn-lt"/>
                <a:ea typeface="+mn-ea"/>
                <a:cs typeface="+mn-cs"/>
              </a:defRPr>
            </a:lvl9pPr>
          </a:lstStyle>
          <a:p>
            <a:pPr marL="0" lvl="1" algn="ctr"/>
            <a:r>
              <a:rPr lang="en-US" sz="2800" dirty="0">
                <a:solidFill>
                  <a:srgbClr val="454649"/>
                </a:solidFill>
              </a:rPr>
              <a:t>01 Feb -  30 April 2025</a:t>
            </a:r>
          </a:p>
          <a:p>
            <a:pPr algn="ctr"/>
            <a:endParaRPr lang="en-US" sz="2800" dirty="0"/>
          </a:p>
        </p:txBody>
      </p:sp>
      <p:cxnSp>
        <p:nvCxnSpPr>
          <p:cNvPr id="20" name="Straight Connector 19">
            <a:extLst>
              <a:ext uri="{FF2B5EF4-FFF2-40B4-BE49-F238E27FC236}">
                <a16:creationId xmlns:a16="http://schemas.microsoft.com/office/drawing/2014/main" id="{858F43EB-0690-5F00-0AEA-3265D7D037BE}"/>
              </a:ext>
            </a:extLst>
          </p:cNvPr>
          <p:cNvCxnSpPr/>
          <p:nvPr/>
        </p:nvCxnSpPr>
        <p:spPr>
          <a:xfrm>
            <a:off x="7024914" y="5212307"/>
            <a:ext cx="0" cy="1450406"/>
          </a:xfrm>
          <a:prstGeom prst="line">
            <a:avLst/>
          </a:prstGeom>
          <a:ln>
            <a:solidFill>
              <a:schemeClr val="accent5">
                <a:lumMod val="60000"/>
                <a:lumOff val="40000"/>
              </a:schemeClr>
            </a:solidFill>
          </a:ln>
        </p:spPr>
        <p:style>
          <a:lnRef idx="3">
            <a:schemeClr val="accent5"/>
          </a:lnRef>
          <a:fillRef idx="0">
            <a:schemeClr val="accent5"/>
          </a:fillRef>
          <a:effectRef idx="2">
            <a:schemeClr val="accent5"/>
          </a:effectRef>
          <a:fontRef idx="minor">
            <a:schemeClr val="tx1"/>
          </a:fontRef>
        </p:style>
      </p:cxnSp>
      <p:sp>
        <p:nvSpPr>
          <p:cNvPr id="21" name="Text Placeholder 4">
            <a:extLst>
              <a:ext uri="{FF2B5EF4-FFF2-40B4-BE49-F238E27FC236}">
                <a16:creationId xmlns:a16="http://schemas.microsoft.com/office/drawing/2014/main" id="{15B8D20B-402B-4049-9B53-ACDBA1FEA1E9}"/>
              </a:ext>
            </a:extLst>
          </p:cNvPr>
          <p:cNvSpPr txBox="1">
            <a:spLocks/>
          </p:cNvSpPr>
          <p:nvPr/>
        </p:nvSpPr>
        <p:spPr>
          <a:xfrm>
            <a:off x="7377336" y="6361961"/>
            <a:ext cx="4858305" cy="601504"/>
          </a:xfrm>
          <a:prstGeom prst="rect">
            <a:avLst/>
          </a:prstGeom>
        </p:spPr>
        <p:txBody>
          <a:bodyPr vert="horz" lIns="91440" tIns="45720" rIns="91440" bIns="45720" rtlCol="0" anchor="b">
            <a:noAutofit/>
          </a:bodyPr>
          <a:lstStyle>
            <a:lvl1pPr marL="0" indent="0" algn="l" defTabSz="457200" rtl="0" eaLnBrk="1" latinLnBrk="0" hangingPunct="1">
              <a:spcBef>
                <a:spcPct val="20000"/>
              </a:spcBef>
              <a:buFont typeface="Arial"/>
              <a:buNone/>
              <a:defRPr sz="2400" b="1" kern="1200">
                <a:solidFill>
                  <a:schemeClr val="tx1"/>
                </a:solidFill>
                <a:latin typeface="+mn-lt"/>
                <a:ea typeface="+mn-ea"/>
                <a:cs typeface="+mn-cs"/>
              </a:defRPr>
            </a:lvl1pPr>
            <a:lvl2pPr marL="457200" indent="0" algn="l" defTabSz="457200" rtl="0" eaLnBrk="1" latinLnBrk="0" hangingPunct="1">
              <a:spcBef>
                <a:spcPct val="20000"/>
              </a:spcBef>
              <a:buFont typeface="Arial"/>
              <a:buNone/>
              <a:defRPr sz="2000" b="1" kern="1200">
                <a:solidFill>
                  <a:schemeClr val="tx1"/>
                </a:solidFill>
                <a:latin typeface="+mn-lt"/>
                <a:ea typeface="+mn-ea"/>
                <a:cs typeface="+mn-cs"/>
              </a:defRPr>
            </a:lvl2pPr>
            <a:lvl3pPr marL="914400" indent="0" algn="l" defTabSz="457200" rtl="0" eaLnBrk="1" latinLnBrk="0" hangingPunct="1">
              <a:spcBef>
                <a:spcPct val="20000"/>
              </a:spcBef>
              <a:buFont typeface="Arial"/>
              <a:buNone/>
              <a:defRPr sz="1800" b="1" kern="1200">
                <a:solidFill>
                  <a:schemeClr val="tx1"/>
                </a:solidFill>
                <a:latin typeface="+mn-lt"/>
                <a:ea typeface="+mn-ea"/>
                <a:cs typeface="+mn-cs"/>
              </a:defRPr>
            </a:lvl3pPr>
            <a:lvl4pPr marL="1371600" indent="0" algn="l" defTabSz="457200" rtl="0" eaLnBrk="1" latinLnBrk="0" hangingPunct="1">
              <a:spcBef>
                <a:spcPct val="20000"/>
              </a:spcBef>
              <a:buFont typeface="Arial"/>
              <a:buNone/>
              <a:defRPr sz="1600" b="1" kern="1200">
                <a:solidFill>
                  <a:schemeClr val="tx1"/>
                </a:solidFill>
                <a:latin typeface="+mn-lt"/>
                <a:ea typeface="+mn-ea"/>
                <a:cs typeface="+mn-cs"/>
              </a:defRPr>
            </a:lvl4pPr>
            <a:lvl5pPr marL="1828800" indent="0" algn="l" defTabSz="457200" rtl="0" eaLnBrk="1" latinLnBrk="0" hangingPunct="1">
              <a:spcBef>
                <a:spcPct val="20000"/>
              </a:spcBef>
              <a:buFont typeface="Arial"/>
              <a:buNone/>
              <a:defRPr sz="1600" b="1" kern="1200">
                <a:solidFill>
                  <a:schemeClr val="tx1"/>
                </a:solidFill>
                <a:latin typeface="+mn-lt"/>
                <a:ea typeface="+mn-ea"/>
                <a:cs typeface="+mn-cs"/>
              </a:defRPr>
            </a:lvl5pPr>
            <a:lvl6pPr marL="2286000" indent="0" algn="l" defTabSz="457200" rtl="0" eaLnBrk="1" latinLnBrk="0" hangingPunct="1">
              <a:spcBef>
                <a:spcPct val="20000"/>
              </a:spcBef>
              <a:buFont typeface="Arial"/>
              <a:buNone/>
              <a:defRPr sz="1600" b="1" kern="1200">
                <a:solidFill>
                  <a:schemeClr val="tx1"/>
                </a:solidFill>
                <a:latin typeface="+mn-lt"/>
                <a:ea typeface="+mn-ea"/>
                <a:cs typeface="+mn-cs"/>
              </a:defRPr>
            </a:lvl6pPr>
            <a:lvl7pPr marL="2743200" indent="0" algn="l" defTabSz="457200" rtl="0" eaLnBrk="1" latinLnBrk="0" hangingPunct="1">
              <a:spcBef>
                <a:spcPct val="20000"/>
              </a:spcBef>
              <a:buFont typeface="Arial"/>
              <a:buNone/>
              <a:defRPr sz="1600" b="1" kern="1200">
                <a:solidFill>
                  <a:schemeClr val="tx1"/>
                </a:solidFill>
                <a:latin typeface="+mn-lt"/>
                <a:ea typeface="+mn-ea"/>
                <a:cs typeface="+mn-cs"/>
              </a:defRPr>
            </a:lvl7pPr>
            <a:lvl8pPr marL="3200400" indent="0" algn="l" defTabSz="457200" rtl="0" eaLnBrk="1" latinLnBrk="0" hangingPunct="1">
              <a:spcBef>
                <a:spcPct val="20000"/>
              </a:spcBef>
              <a:buFont typeface="Arial"/>
              <a:buNone/>
              <a:defRPr sz="1600" b="1" kern="1200">
                <a:solidFill>
                  <a:schemeClr val="tx1"/>
                </a:solidFill>
                <a:latin typeface="+mn-lt"/>
                <a:ea typeface="+mn-ea"/>
                <a:cs typeface="+mn-cs"/>
              </a:defRPr>
            </a:lvl8pPr>
            <a:lvl9pPr marL="3657600" indent="0" algn="l" defTabSz="457200" rtl="0" eaLnBrk="1" latinLnBrk="0" hangingPunct="1">
              <a:spcBef>
                <a:spcPct val="20000"/>
              </a:spcBef>
              <a:buFont typeface="Arial"/>
              <a:buNone/>
              <a:defRPr sz="1600" b="1" kern="1200">
                <a:solidFill>
                  <a:schemeClr val="tx1"/>
                </a:solidFill>
                <a:latin typeface="+mn-lt"/>
                <a:ea typeface="+mn-ea"/>
                <a:cs typeface="+mn-cs"/>
              </a:defRPr>
            </a:lvl9pPr>
          </a:lstStyle>
          <a:p>
            <a:pPr marL="457200" indent="-457200">
              <a:lnSpc>
                <a:spcPct val="150000"/>
              </a:lnSpc>
              <a:buFont typeface="Arial" panose="020B0604020202020204" pitchFamily="34" charset="0"/>
              <a:buChar char="•"/>
            </a:pPr>
            <a:r>
              <a:rPr lang="en-US" sz="2800" b="0" dirty="0">
                <a:solidFill>
                  <a:srgbClr val="454649"/>
                </a:solidFill>
              </a:rPr>
              <a:t>MG application period</a:t>
            </a:r>
          </a:p>
          <a:p>
            <a:pPr marL="457200" indent="-457200">
              <a:lnSpc>
                <a:spcPct val="150000"/>
              </a:lnSpc>
              <a:buFont typeface="Arial" panose="020B0604020202020204" pitchFamily="34" charset="0"/>
              <a:buChar char="•"/>
            </a:pPr>
            <a:r>
              <a:rPr lang="en-US" sz="2800" b="0" dirty="0">
                <a:solidFill>
                  <a:srgbClr val="454649"/>
                </a:solidFill>
              </a:rPr>
              <a:t>MG Request for the extension period</a:t>
            </a:r>
            <a:endParaRPr lang="en-GB" sz="2800" b="0" dirty="0">
              <a:solidFill>
                <a:srgbClr val="454649"/>
              </a:solidFill>
            </a:endParaRPr>
          </a:p>
        </p:txBody>
      </p:sp>
      <p:pic>
        <p:nvPicPr>
          <p:cNvPr id="22" name="Picture 21" descr="A picture containing icon&#10;&#10;Description automatically generated">
            <a:extLst>
              <a:ext uri="{FF2B5EF4-FFF2-40B4-BE49-F238E27FC236}">
                <a16:creationId xmlns:a16="http://schemas.microsoft.com/office/drawing/2014/main" id="{1C226427-7502-12DB-DFD2-6EC7D0065A1B}"/>
              </a:ext>
            </a:extLst>
          </p:cNvPr>
          <p:cNvPicPr>
            <a:picLocks noChangeAspect="1"/>
          </p:cNvPicPr>
          <p:nvPr/>
        </p:nvPicPr>
        <p:blipFill>
          <a:blip r:embed="rId5">
            <a:extLst>
              <a:ext uri="{BEBA8EAE-BF5A-486C-A8C5-ECC9F3942E4B}">
                <a14:imgProps xmlns:a14="http://schemas.microsoft.com/office/drawing/2010/main">
                  <a14:imgLayer r:embed="rId4">
                    <a14:imgEffect>
                      <a14:saturation sat="0"/>
                    </a14:imgEffect>
                  </a14:imgLayer>
                </a14:imgProps>
              </a:ext>
            </a:extLst>
          </a:blip>
          <a:stretch>
            <a:fillRect/>
          </a:stretch>
        </p:blipFill>
        <p:spPr>
          <a:xfrm>
            <a:off x="767576" y="7276322"/>
            <a:ext cx="2123008" cy="2123008"/>
          </a:xfrm>
          <a:prstGeom prst="rect">
            <a:avLst/>
          </a:prstGeom>
        </p:spPr>
      </p:pic>
      <p:sp>
        <p:nvSpPr>
          <p:cNvPr id="23" name="Text Placeholder 4">
            <a:extLst>
              <a:ext uri="{FF2B5EF4-FFF2-40B4-BE49-F238E27FC236}">
                <a16:creationId xmlns:a16="http://schemas.microsoft.com/office/drawing/2014/main" id="{8DF3912D-4063-4F96-A38D-A3AC0582CE7A}"/>
              </a:ext>
            </a:extLst>
          </p:cNvPr>
          <p:cNvSpPr txBox="1">
            <a:spLocks/>
          </p:cNvSpPr>
          <p:nvPr/>
        </p:nvSpPr>
        <p:spPr>
          <a:xfrm>
            <a:off x="2967304" y="7665415"/>
            <a:ext cx="2885950" cy="1323439"/>
          </a:xfrm>
          <a:prstGeom prst="rect">
            <a:avLst/>
          </a:prstGeom>
        </p:spPr>
        <p:txBody>
          <a:bodyPr vert="horz" lIns="91440" tIns="45720" rIns="91440" bIns="45720" rtlCol="0" anchor="b">
            <a:normAutofit/>
          </a:bodyPr>
          <a:lstStyle>
            <a:lvl1pPr marL="0" indent="0" algn="l" defTabSz="457200" rtl="0" eaLnBrk="1" latinLnBrk="0" hangingPunct="1">
              <a:spcBef>
                <a:spcPct val="20000"/>
              </a:spcBef>
              <a:buFont typeface="Arial"/>
              <a:buNone/>
              <a:defRPr sz="2400" b="1" kern="1200">
                <a:solidFill>
                  <a:schemeClr val="tx1"/>
                </a:solidFill>
                <a:latin typeface="+mn-lt"/>
                <a:ea typeface="+mn-ea"/>
                <a:cs typeface="+mn-cs"/>
              </a:defRPr>
            </a:lvl1pPr>
            <a:lvl2pPr marL="457200" indent="0" algn="l" defTabSz="457200" rtl="0" eaLnBrk="1" latinLnBrk="0" hangingPunct="1">
              <a:spcBef>
                <a:spcPct val="20000"/>
              </a:spcBef>
              <a:buFont typeface="Arial"/>
              <a:buNone/>
              <a:defRPr sz="2000" b="1" kern="1200">
                <a:solidFill>
                  <a:schemeClr val="tx1"/>
                </a:solidFill>
                <a:latin typeface="+mn-lt"/>
                <a:ea typeface="+mn-ea"/>
                <a:cs typeface="+mn-cs"/>
              </a:defRPr>
            </a:lvl2pPr>
            <a:lvl3pPr marL="914400" indent="0" algn="l" defTabSz="457200" rtl="0" eaLnBrk="1" latinLnBrk="0" hangingPunct="1">
              <a:spcBef>
                <a:spcPct val="20000"/>
              </a:spcBef>
              <a:buFont typeface="Arial"/>
              <a:buNone/>
              <a:defRPr sz="1800" b="1" kern="1200">
                <a:solidFill>
                  <a:schemeClr val="tx1"/>
                </a:solidFill>
                <a:latin typeface="+mn-lt"/>
                <a:ea typeface="+mn-ea"/>
                <a:cs typeface="+mn-cs"/>
              </a:defRPr>
            </a:lvl3pPr>
            <a:lvl4pPr marL="1371600" indent="0" algn="l" defTabSz="457200" rtl="0" eaLnBrk="1" latinLnBrk="0" hangingPunct="1">
              <a:spcBef>
                <a:spcPct val="20000"/>
              </a:spcBef>
              <a:buFont typeface="Arial"/>
              <a:buNone/>
              <a:defRPr sz="1600" b="1" kern="1200">
                <a:solidFill>
                  <a:schemeClr val="tx1"/>
                </a:solidFill>
                <a:latin typeface="+mn-lt"/>
                <a:ea typeface="+mn-ea"/>
                <a:cs typeface="+mn-cs"/>
              </a:defRPr>
            </a:lvl4pPr>
            <a:lvl5pPr marL="1828800" indent="0" algn="l" defTabSz="457200" rtl="0" eaLnBrk="1" latinLnBrk="0" hangingPunct="1">
              <a:spcBef>
                <a:spcPct val="20000"/>
              </a:spcBef>
              <a:buFont typeface="Arial"/>
              <a:buNone/>
              <a:defRPr sz="1600" b="1" kern="1200">
                <a:solidFill>
                  <a:schemeClr val="tx1"/>
                </a:solidFill>
                <a:latin typeface="+mn-lt"/>
                <a:ea typeface="+mn-ea"/>
                <a:cs typeface="+mn-cs"/>
              </a:defRPr>
            </a:lvl5pPr>
            <a:lvl6pPr marL="2286000" indent="0" algn="l" defTabSz="457200" rtl="0" eaLnBrk="1" latinLnBrk="0" hangingPunct="1">
              <a:spcBef>
                <a:spcPct val="20000"/>
              </a:spcBef>
              <a:buFont typeface="Arial"/>
              <a:buNone/>
              <a:defRPr sz="1600" b="1" kern="1200">
                <a:solidFill>
                  <a:schemeClr val="tx1"/>
                </a:solidFill>
                <a:latin typeface="+mn-lt"/>
                <a:ea typeface="+mn-ea"/>
                <a:cs typeface="+mn-cs"/>
              </a:defRPr>
            </a:lvl6pPr>
            <a:lvl7pPr marL="2743200" indent="0" algn="l" defTabSz="457200" rtl="0" eaLnBrk="1" latinLnBrk="0" hangingPunct="1">
              <a:spcBef>
                <a:spcPct val="20000"/>
              </a:spcBef>
              <a:buFont typeface="Arial"/>
              <a:buNone/>
              <a:defRPr sz="1600" b="1" kern="1200">
                <a:solidFill>
                  <a:schemeClr val="tx1"/>
                </a:solidFill>
                <a:latin typeface="+mn-lt"/>
                <a:ea typeface="+mn-ea"/>
                <a:cs typeface="+mn-cs"/>
              </a:defRPr>
            </a:lvl7pPr>
            <a:lvl8pPr marL="3200400" indent="0" algn="l" defTabSz="457200" rtl="0" eaLnBrk="1" latinLnBrk="0" hangingPunct="1">
              <a:spcBef>
                <a:spcPct val="20000"/>
              </a:spcBef>
              <a:buFont typeface="Arial"/>
              <a:buNone/>
              <a:defRPr sz="1600" b="1" kern="1200">
                <a:solidFill>
                  <a:schemeClr val="tx1"/>
                </a:solidFill>
                <a:latin typeface="+mn-lt"/>
                <a:ea typeface="+mn-ea"/>
                <a:cs typeface="+mn-cs"/>
              </a:defRPr>
            </a:lvl8pPr>
            <a:lvl9pPr marL="3657600" indent="0" algn="l" defTabSz="457200" rtl="0" eaLnBrk="1" latinLnBrk="0" hangingPunct="1">
              <a:spcBef>
                <a:spcPct val="20000"/>
              </a:spcBef>
              <a:buFont typeface="Arial"/>
              <a:buNone/>
              <a:defRPr sz="1600" b="1" kern="1200">
                <a:solidFill>
                  <a:schemeClr val="tx1"/>
                </a:solidFill>
                <a:latin typeface="+mn-lt"/>
                <a:ea typeface="+mn-ea"/>
                <a:cs typeface="+mn-cs"/>
              </a:defRPr>
            </a:lvl9pPr>
          </a:lstStyle>
          <a:p>
            <a:r>
              <a:rPr lang="en-GB" sz="2800" dirty="0">
                <a:solidFill>
                  <a:srgbClr val="454649"/>
                </a:solidFill>
              </a:rPr>
              <a:t>31 May 2025</a:t>
            </a:r>
          </a:p>
          <a:p>
            <a:endParaRPr lang="en-US" sz="2800" dirty="0">
              <a:solidFill>
                <a:srgbClr val="454649"/>
              </a:solidFill>
            </a:endParaRPr>
          </a:p>
        </p:txBody>
      </p:sp>
      <p:cxnSp>
        <p:nvCxnSpPr>
          <p:cNvPr id="24" name="Straight Connector 23">
            <a:extLst>
              <a:ext uri="{FF2B5EF4-FFF2-40B4-BE49-F238E27FC236}">
                <a16:creationId xmlns:a16="http://schemas.microsoft.com/office/drawing/2014/main" id="{CC96A29D-618A-D8D6-8AA8-B5B7407BDD99}"/>
              </a:ext>
            </a:extLst>
          </p:cNvPr>
          <p:cNvCxnSpPr/>
          <p:nvPr/>
        </p:nvCxnSpPr>
        <p:spPr>
          <a:xfrm>
            <a:off x="7032171" y="7680297"/>
            <a:ext cx="0" cy="1450406"/>
          </a:xfrm>
          <a:prstGeom prst="line">
            <a:avLst/>
          </a:prstGeom>
          <a:ln>
            <a:solidFill>
              <a:schemeClr val="accent5">
                <a:lumMod val="20000"/>
                <a:lumOff val="80000"/>
              </a:schemeClr>
            </a:solidFill>
          </a:ln>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3272435395"/>
      </p:ext>
    </p:extLst>
  </p:cSld>
  <p:clrMapOvr>
    <a:masterClrMapping/>
  </p:clrMapOvr>
  <mc:AlternateContent xmlns:mc="http://schemas.openxmlformats.org/markup-compatibility/2006" xmlns:p14="http://schemas.microsoft.com/office/powerpoint/2010/main">
    <mc:Choice Requires="p14">
      <p:transition p14:dur="0" advClick="0"/>
    </mc:Choice>
    <mc:Fallback xmlns="">
      <p:transition advClick="0"/>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06F20A-8137-3C3C-752F-08F1E82F7EF4}"/>
              </a:ext>
            </a:extLst>
          </p:cNvPr>
          <p:cNvSpPr>
            <a:spLocks noGrp="1"/>
          </p:cNvSpPr>
          <p:nvPr>
            <p:ph type="title"/>
          </p:nvPr>
        </p:nvSpPr>
        <p:spPr>
          <a:xfrm>
            <a:off x="1698174" y="603413"/>
            <a:ext cx="10654168" cy="553998"/>
          </a:xfrm>
          <a:noFill/>
        </p:spPr>
        <p:txBody>
          <a:bodyPr vert="horz" wrap="square" lIns="91440" tIns="45720" rIns="91440" bIns="45720" rtlCol="0" anchor="ctr">
            <a:spAutoFit/>
          </a:bodyPr>
          <a:lstStyle/>
          <a:p>
            <a:pPr algn="r"/>
            <a:r>
              <a:rPr lang="en-GB" sz="3000" b="1" dirty="0">
                <a:solidFill>
                  <a:srgbClr val="009193"/>
                </a:solidFill>
                <a:latin typeface="Tahoma" panose="020B0604030504040204" pitchFamily="34" charset="0"/>
                <a:ea typeface="Tahoma" panose="020B0604030504040204" pitchFamily="34" charset="0"/>
                <a:cs typeface="Tahoma" panose="020B0604030504040204" pitchFamily="34" charset="0"/>
              </a:rPr>
              <a:t>Mandatory Grants Support During Submission </a:t>
            </a:r>
            <a:endParaRPr lang="en-US" sz="3000" b="1" dirty="0">
              <a:solidFill>
                <a:srgbClr val="009193"/>
              </a:solidFill>
              <a:latin typeface="Tahoma" panose="020B0604030504040204" pitchFamily="34" charset="0"/>
              <a:ea typeface="Tahoma" panose="020B0604030504040204" pitchFamily="34" charset="0"/>
              <a:cs typeface="Tahoma" panose="020B0604030504040204" pitchFamily="34" charset="0"/>
            </a:endParaRPr>
          </a:p>
        </p:txBody>
      </p:sp>
      <p:sp>
        <p:nvSpPr>
          <p:cNvPr id="3" name="Content Placeholder 2">
            <a:extLst>
              <a:ext uri="{FF2B5EF4-FFF2-40B4-BE49-F238E27FC236}">
                <a16:creationId xmlns:a16="http://schemas.microsoft.com/office/drawing/2014/main" id="{B043E0CC-F97E-1677-82E1-FD6E030956AD}"/>
              </a:ext>
            </a:extLst>
          </p:cNvPr>
          <p:cNvSpPr>
            <a:spLocks noGrp="1"/>
          </p:cNvSpPr>
          <p:nvPr>
            <p:ph idx="1"/>
          </p:nvPr>
        </p:nvSpPr>
        <p:spPr>
          <a:xfrm>
            <a:off x="650879" y="1698176"/>
            <a:ext cx="11811087" cy="6087288"/>
          </a:xfrm>
        </p:spPr>
        <p:txBody>
          <a:bodyPr>
            <a:normAutofit/>
          </a:bodyPr>
          <a:lstStyle/>
          <a:p>
            <a:pPr marL="457200" indent="-457200" algn="ctr">
              <a:buClr>
                <a:schemeClr val="tx1">
                  <a:lumMod val="65000"/>
                  <a:lumOff val="35000"/>
                </a:schemeClr>
              </a:buClr>
            </a:pPr>
            <a:endParaRPr lang="en-GB" sz="2400" dirty="0">
              <a:solidFill>
                <a:srgbClr val="454649"/>
              </a:solidFill>
              <a:latin typeface="Tahoma" panose="020B0604030504040204" pitchFamily="34" charset="0"/>
              <a:ea typeface="Tahoma" panose="020B0604030504040204" pitchFamily="34" charset="0"/>
              <a:cs typeface="Tahoma" panose="020B0604030504040204" pitchFamily="34" charset="0"/>
            </a:endParaRPr>
          </a:p>
          <a:p>
            <a:pPr>
              <a:lnSpc>
                <a:spcPct val="150000"/>
              </a:lnSpc>
              <a:buClr>
                <a:schemeClr val="tx1">
                  <a:lumMod val="65000"/>
                  <a:lumOff val="35000"/>
                </a:schemeClr>
              </a:buClr>
              <a:buFont typeface="Wingdings" panose="05000000000000000000" pitchFamily="2" charset="2"/>
              <a:buChar char="§"/>
            </a:pPr>
            <a:r>
              <a:rPr lang="en-GB" sz="2400" dirty="0">
                <a:solidFill>
                  <a:srgbClr val="454649"/>
                </a:solidFill>
                <a:latin typeface="Tahoma" panose="020B0604030504040204" pitchFamily="34" charset="0"/>
                <a:ea typeface="Tahoma" panose="020B0604030504040204" pitchFamily="34" charset="0"/>
                <a:cs typeface="Tahoma" panose="020B0604030504040204" pitchFamily="34" charset="0"/>
              </a:rPr>
              <a:t>TETA staff will be available to provide guidance on the system during the time of submission; </a:t>
            </a:r>
          </a:p>
          <a:p>
            <a:pPr>
              <a:lnSpc>
                <a:spcPct val="150000"/>
              </a:lnSpc>
              <a:buClr>
                <a:schemeClr val="tx1">
                  <a:lumMod val="65000"/>
                  <a:lumOff val="35000"/>
                </a:schemeClr>
              </a:buClr>
              <a:buFont typeface="Wingdings" panose="05000000000000000000" pitchFamily="2" charset="2"/>
              <a:buChar char="§"/>
            </a:pPr>
            <a:r>
              <a:rPr lang="en-GB" sz="2400" dirty="0">
                <a:solidFill>
                  <a:srgbClr val="454649"/>
                </a:solidFill>
                <a:latin typeface="Tahoma" panose="020B0604030504040204" pitchFamily="34" charset="0"/>
                <a:ea typeface="Tahoma" panose="020B0604030504040204" pitchFamily="34" charset="0"/>
                <a:cs typeface="Tahoma" panose="020B0604030504040204" pitchFamily="34" charset="0"/>
              </a:rPr>
              <a:t>System queries can be emailed to the relevant chamber</a:t>
            </a:r>
          </a:p>
          <a:p>
            <a:pPr>
              <a:lnSpc>
                <a:spcPct val="150000"/>
              </a:lnSpc>
              <a:buClr>
                <a:schemeClr val="tx1">
                  <a:lumMod val="65000"/>
                  <a:lumOff val="35000"/>
                </a:schemeClr>
              </a:buClr>
              <a:buFont typeface="Wingdings" panose="05000000000000000000" pitchFamily="2" charset="2"/>
              <a:buChar char="§"/>
            </a:pPr>
            <a:r>
              <a:rPr lang="en-GB" sz="2400" dirty="0">
                <a:solidFill>
                  <a:srgbClr val="454649"/>
                </a:solidFill>
                <a:latin typeface="Tahoma" panose="020B0604030504040204" pitchFamily="34" charset="0"/>
                <a:ea typeface="Tahoma" panose="020B0604030504040204" pitchFamily="34" charset="0"/>
                <a:cs typeface="Tahoma" panose="020B0604030504040204" pitchFamily="34" charset="0"/>
              </a:rPr>
              <a:t>Dedicated team to assist with system-related matters and will be available until the 30th of April at 10:00 PM; </a:t>
            </a:r>
          </a:p>
          <a:p>
            <a:pPr>
              <a:lnSpc>
                <a:spcPct val="150000"/>
              </a:lnSpc>
              <a:buClr>
                <a:schemeClr val="tx1">
                  <a:lumMod val="65000"/>
                  <a:lumOff val="35000"/>
                </a:schemeClr>
              </a:buClr>
              <a:buFont typeface="Wingdings" panose="05000000000000000000" pitchFamily="2" charset="2"/>
              <a:buChar char="§"/>
            </a:pPr>
            <a:r>
              <a:rPr lang="en-GB" sz="2400" dirty="0">
                <a:solidFill>
                  <a:srgbClr val="454649"/>
                </a:solidFill>
                <a:latin typeface="Tahoma" panose="020B0604030504040204" pitchFamily="34" charset="0"/>
                <a:ea typeface="Tahoma" panose="020B0604030504040204" pitchFamily="34" charset="0"/>
                <a:cs typeface="Tahoma" panose="020B0604030504040204" pitchFamily="34" charset="0"/>
              </a:rPr>
              <a:t>Chambers will be available for one-on-one meetings to assist with submission-related issues</a:t>
            </a:r>
          </a:p>
          <a:p>
            <a:pPr>
              <a:lnSpc>
                <a:spcPct val="150000"/>
              </a:lnSpc>
              <a:buClr>
                <a:schemeClr val="tx1">
                  <a:lumMod val="65000"/>
                  <a:lumOff val="35000"/>
                </a:schemeClr>
              </a:buClr>
              <a:buFont typeface="Wingdings" panose="05000000000000000000" pitchFamily="2" charset="2"/>
              <a:buChar char="§"/>
            </a:pPr>
            <a:r>
              <a:rPr lang="en-GB" sz="2400" dirty="0">
                <a:solidFill>
                  <a:srgbClr val="454649"/>
                </a:solidFill>
                <a:latin typeface="Tahoma" panose="020B0604030504040204" pitchFamily="34" charset="0"/>
                <a:ea typeface="Tahoma" panose="020B0604030504040204" pitchFamily="34" charset="0"/>
                <a:cs typeface="Tahoma" panose="020B0604030504040204" pitchFamily="34" charset="0"/>
              </a:rPr>
              <a:t> Meetings/assistance will be provided telephonically via Zoom, teams or Google Meet</a:t>
            </a:r>
          </a:p>
          <a:p>
            <a:endParaRPr lang="en-US" sz="2400" dirty="0">
              <a:solidFill>
                <a:srgbClr val="454649"/>
              </a:solidFill>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2334271452"/>
      </p:ext>
    </p:extLst>
  </p:cSld>
  <p:clrMapOvr>
    <a:masterClrMapping/>
  </p:clrMapOvr>
  <mc:AlternateContent xmlns:mc="http://schemas.openxmlformats.org/markup-compatibility/2006" xmlns:p14="http://schemas.microsoft.com/office/powerpoint/2010/main">
    <mc:Choice Requires="p14">
      <p:transition p14:dur="0" advClick="0"/>
    </mc:Choice>
    <mc:Fallback xmlns="">
      <p:transition advClick="0"/>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0077E609-551F-4A04-BCD7-5BA3D102AF36}"/>
              </a:ext>
            </a:extLst>
          </p:cNvPr>
          <p:cNvSpPr txBox="1">
            <a:spLocks/>
          </p:cNvSpPr>
          <p:nvPr/>
        </p:nvSpPr>
        <p:spPr>
          <a:xfrm>
            <a:off x="4376058" y="773334"/>
            <a:ext cx="4545874" cy="553998"/>
          </a:xfrm>
          <a:prstGeom prst="rect">
            <a:avLst/>
          </a:prstGeom>
          <a:noFill/>
        </p:spPr>
        <p:txBody>
          <a:bodyPr vert="horz" wrap="square" lIns="91440" tIns="45720" rIns="91440" bIns="45720" rtlCol="0" anchor="ctr">
            <a:spAutoFit/>
          </a:bodyPr>
          <a:lstStyle>
            <a:lvl1pPr algn="r" defTabSz="457200">
              <a:spcBef>
                <a:spcPct val="0"/>
              </a:spcBef>
              <a:buNone/>
              <a:defRPr sz="3000" b="1">
                <a:solidFill>
                  <a:schemeClr val="accent5">
                    <a:lumMod val="75000"/>
                  </a:schemeClr>
                </a:solidFill>
                <a:latin typeface="Tahoma" panose="020B0604030504040204" pitchFamily="34" charset="0"/>
                <a:ea typeface="Tahoma" panose="020B0604030504040204" pitchFamily="34" charset="0"/>
                <a:cs typeface="Tahoma" panose="020B0604030504040204" pitchFamily="34" charset="0"/>
              </a:defRPr>
            </a:lvl1pPr>
          </a:lstStyle>
          <a:p>
            <a:pPr algn="l"/>
            <a:r>
              <a:rPr lang="en-ZA" dirty="0"/>
              <a:t>TETA Contact Details</a:t>
            </a:r>
          </a:p>
        </p:txBody>
      </p:sp>
      <p:graphicFrame>
        <p:nvGraphicFramePr>
          <p:cNvPr id="5" name="Table 4">
            <a:extLst>
              <a:ext uri="{FF2B5EF4-FFF2-40B4-BE49-F238E27FC236}">
                <a16:creationId xmlns:a16="http://schemas.microsoft.com/office/drawing/2014/main" id="{D299F26A-7FA6-46C1-A49C-4F7BF8021609}"/>
              </a:ext>
            </a:extLst>
          </p:cNvPr>
          <p:cNvGraphicFramePr>
            <a:graphicFrameLocks noGrp="1"/>
          </p:cNvGraphicFramePr>
          <p:nvPr>
            <p:extLst>
              <p:ext uri="{D42A27DB-BD31-4B8C-83A1-F6EECF244321}">
                <p14:modId xmlns:p14="http://schemas.microsoft.com/office/powerpoint/2010/main" val="1704103415"/>
              </p:ext>
            </p:extLst>
          </p:nvPr>
        </p:nvGraphicFramePr>
        <p:xfrm>
          <a:off x="576943" y="2090057"/>
          <a:ext cx="12426270" cy="7400171"/>
        </p:xfrm>
        <a:graphic>
          <a:graphicData uri="http://schemas.openxmlformats.org/drawingml/2006/table">
            <a:tbl>
              <a:tblPr firstRow="1" firstCol="1" lastRow="1" lastCol="1" bandRow="1" bandCol="1"/>
              <a:tblGrid>
                <a:gridCol w="7072193">
                  <a:extLst>
                    <a:ext uri="{9D8B030D-6E8A-4147-A177-3AD203B41FA5}">
                      <a16:colId xmlns:a16="http://schemas.microsoft.com/office/drawing/2014/main" val="304125936"/>
                    </a:ext>
                  </a:extLst>
                </a:gridCol>
                <a:gridCol w="5354077">
                  <a:extLst>
                    <a:ext uri="{9D8B030D-6E8A-4147-A177-3AD203B41FA5}">
                      <a16:colId xmlns:a16="http://schemas.microsoft.com/office/drawing/2014/main" val="3550668875"/>
                    </a:ext>
                  </a:extLst>
                </a:gridCol>
              </a:tblGrid>
              <a:tr h="676234">
                <a:tc>
                  <a:txBody>
                    <a:bodyPr/>
                    <a:lstStyle/>
                    <a:p>
                      <a:pPr>
                        <a:lnSpc>
                          <a:spcPct val="100000"/>
                        </a:lnSpc>
                        <a:spcBef>
                          <a:spcPts val="5"/>
                        </a:spcBef>
                      </a:pPr>
                      <a:r>
                        <a:rPr lang="en-US" sz="1400" dirty="0">
                          <a:effectLst/>
                          <a:latin typeface="Tahoma" panose="020B0604030504040204" pitchFamily="34" charset="0"/>
                          <a:ea typeface="Tahoma" panose="020B0604030504040204" pitchFamily="34" charset="0"/>
                          <a:cs typeface="Tahoma" panose="020B0604030504040204" pitchFamily="34" charset="0"/>
                        </a:rPr>
                        <a:t> </a:t>
                      </a:r>
                      <a:endParaRPr lang="en-ZA" sz="1400" dirty="0">
                        <a:effectLst/>
                        <a:latin typeface="Tahoma" panose="020B0604030504040204" pitchFamily="34" charset="0"/>
                        <a:ea typeface="Tahoma" panose="020B0604030504040204" pitchFamily="34" charset="0"/>
                        <a:cs typeface="Tahoma" panose="020B0604030504040204" pitchFamily="34" charset="0"/>
                      </a:endParaRPr>
                    </a:p>
                    <a:p>
                      <a:pPr marL="527050">
                        <a:lnSpc>
                          <a:spcPct val="100000"/>
                        </a:lnSpc>
                      </a:pPr>
                      <a:r>
                        <a:rPr lang="en-US" sz="1400" b="1" dirty="0">
                          <a:solidFill>
                            <a:srgbClr val="FFFFFF"/>
                          </a:solidFill>
                          <a:effectLst/>
                          <a:latin typeface="Tahoma" panose="020B0604030504040204" pitchFamily="34" charset="0"/>
                          <a:ea typeface="Tahoma" panose="020B0604030504040204" pitchFamily="34" charset="0"/>
                          <a:cs typeface="Tahoma" panose="020B0604030504040204" pitchFamily="34" charset="0"/>
                        </a:rPr>
                        <a:t>Contact</a:t>
                      </a:r>
                      <a:r>
                        <a:rPr lang="en-US" sz="1400" b="1" spc="-40" dirty="0">
                          <a:solidFill>
                            <a:srgbClr val="FFFFFF"/>
                          </a:solidFill>
                          <a:effectLst/>
                          <a:latin typeface="Tahoma" panose="020B0604030504040204" pitchFamily="34" charset="0"/>
                          <a:ea typeface="Tahoma" panose="020B0604030504040204" pitchFamily="34" charset="0"/>
                          <a:cs typeface="Tahoma" panose="020B0604030504040204" pitchFamily="34" charset="0"/>
                        </a:rPr>
                        <a:t> </a:t>
                      </a:r>
                      <a:r>
                        <a:rPr lang="en-US" sz="1400" b="1" dirty="0">
                          <a:solidFill>
                            <a:srgbClr val="FFFFFF"/>
                          </a:solidFill>
                          <a:effectLst/>
                          <a:latin typeface="Tahoma" panose="020B0604030504040204" pitchFamily="34" charset="0"/>
                          <a:ea typeface="Tahoma" panose="020B0604030504040204" pitchFamily="34" charset="0"/>
                          <a:cs typeface="Tahoma" panose="020B0604030504040204" pitchFamily="34" charset="0"/>
                        </a:rPr>
                        <a:t>person,</a:t>
                      </a:r>
                      <a:r>
                        <a:rPr lang="en-US" sz="1400" b="1" spc="-40" dirty="0">
                          <a:solidFill>
                            <a:srgbClr val="FFFFFF"/>
                          </a:solidFill>
                          <a:effectLst/>
                          <a:latin typeface="Tahoma" panose="020B0604030504040204" pitchFamily="34" charset="0"/>
                          <a:ea typeface="Tahoma" panose="020B0604030504040204" pitchFamily="34" charset="0"/>
                          <a:cs typeface="Tahoma" panose="020B0604030504040204" pitchFamily="34" charset="0"/>
                        </a:rPr>
                        <a:t> </a:t>
                      </a:r>
                      <a:r>
                        <a:rPr lang="en-US" sz="1400" b="1" dirty="0">
                          <a:solidFill>
                            <a:srgbClr val="FFFFFF"/>
                          </a:solidFill>
                          <a:effectLst/>
                          <a:latin typeface="Tahoma" panose="020B0604030504040204" pitchFamily="34" charset="0"/>
                          <a:ea typeface="Tahoma" panose="020B0604030504040204" pitchFamily="34" charset="0"/>
                          <a:cs typeface="Tahoma" panose="020B0604030504040204" pitchFamily="34" charset="0"/>
                        </a:rPr>
                        <a:t>telephone,</a:t>
                      </a:r>
                      <a:r>
                        <a:rPr lang="en-US" sz="1400" b="1" spc="-35" dirty="0">
                          <a:solidFill>
                            <a:srgbClr val="FFFFFF"/>
                          </a:solidFill>
                          <a:effectLst/>
                          <a:latin typeface="Tahoma" panose="020B0604030504040204" pitchFamily="34" charset="0"/>
                          <a:ea typeface="Tahoma" panose="020B0604030504040204" pitchFamily="34" charset="0"/>
                          <a:cs typeface="Tahoma" panose="020B0604030504040204" pitchFamily="34" charset="0"/>
                        </a:rPr>
                        <a:t> </a:t>
                      </a:r>
                      <a:r>
                        <a:rPr lang="en-US" sz="1400" b="1" dirty="0">
                          <a:solidFill>
                            <a:srgbClr val="FFFFFF"/>
                          </a:solidFill>
                          <a:effectLst/>
                          <a:latin typeface="Tahoma" panose="020B0604030504040204" pitchFamily="34" charset="0"/>
                          <a:ea typeface="Tahoma" panose="020B0604030504040204" pitchFamily="34" charset="0"/>
                          <a:cs typeface="Tahoma" panose="020B0604030504040204" pitchFamily="34" charset="0"/>
                        </a:rPr>
                        <a:t>and</a:t>
                      </a:r>
                      <a:r>
                        <a:rPr lang="en-US" sz="1400" b="1" spc="-30" dirty="0">
                          <a:solidFill>
                            <a:srgbClr val="FFFFFF"/>
                          </a:solidFill>
                          <a:effectLst/>
                          <a:latin typeface="Tahoma" panose="020B0604030504040204" pitchFamily="34" charset="0"/>
                          <a:ea typeface="Tahoma" panose="020B0604030504040204" pitchFamily="34" charset="0"/>
                          <a:cs typeface="Tahoma" panose="020B0604030504040204" pitchFamily="34" charset="0"/>
                        </a:rPr>
                        <a:t> </a:t>
                      </a:r>
                      <a:r>
                        <a:rPr lang="en-US" sz="1400" b="1" dirty="0">
                          <a:solidFill>
                            <a:srgbClr val="FFFFFF"/>
                          </a:solidFill>
                          <a:effectLst/>
                          <a:latin typeface="Tahoma" panose="020B0604030504040204" pitchFamily="34" charset="0"/>
                          <a:ea typeface="Tahoma" panose="020B0604030504040204" pitchFamily="34" charset="0"/>
                          <a:cs typeface="Tahoma" panose="020B0604030504040204" pitchFamily="34" charset="0"/>
                        </a:rPr>
                        <a:t>email</a:t>
                      </a:r>
                      <a:r>
                        <a:rPr lang="en-US" sz="1400" b="1" spc="-55" dirty="0">
                          <a:solidFill>
                            <a:srgbClr val="FFFFFF"/>
                          </a:solidFill>
                          <a:effectLst/>
                          <a:latin typeface="Tahoma" panose="020B0604030504040204" pitchFamily="34" charset="0"/>
                          <a:ea typeface="Tahoma" panose="020B0604030504040204" pitchFamily="34" charset="0"/>
                          <a:cs typeface="Tahoma" panose="020B0604030504040204" pitchFamily="34" charset="0"/>
                        </a:rPr>
                        <a:t> </a:t>
                      </a:r>
                      <a:r>
                        <a:rPr lang="en-US" sz="1400" b="1" dirty="0">
                          <a:solidFill>
                            <a:srgbClr val="FFFFFF"/>
                          </a:solidFill>
                          <a:effectLst/>
                          <a:latin typeface="Tahoma" panose="020B0604030504040204" pitchFamily="34" charset="0"/>
                          <a:ea typeface="Tahoma" panose="020B0604030504040204" pitchFamily="34" charset="0"/>
                          <a:cs typeface="Tahoma" panose="020B0604030504040204" pitchFamily="34" charset="0"/>
                        </a:rPr>
                        <a:t>address</a:t>
                      </a:r>
                      <a:endParaRPr lang="en-ZA" sz="1400" dirty="0">
                        <a:effectLst/>
                        <a:latin typeface="Tahoma" panose="020B0604030504040204" pitchFamily="34" charset="0"/>
                        <a:ea typeface="Tahoma" panose="020B0604030504040204" pitchFamily="34" charset="0"/>
                        <a:cs typeface="Tahoma" panose="020B0604030504040204" pitchFamily="34" charset="0"/>
                      </a:endParaRPr>
                    </a:p>
                  </a:txBody>
                  <a:tcPr marL="0" marR="0" marT="0" marB="0">
                    <a:lnL>
                      <a:noFill/>
                    </a:lnL>
                    <a:lnR>
                      <a:noFill/>
                    </a:lnR>
                    <a:lnT>
                      <a:noFill/>
                    </a:lnT>
                    <a:lnB w="12700" cap="flat" cmpd="sng" algn="ctr">
                      <a:solidFill>
                        <a:srgbClr val="FFFFFF"/>
                      </a:solidFill>
                      <a:prstDash val="solid"/>
                      <a:round/>
                      <a:headEnd type="none" w="med" len="med"/>
                      <a:tailEnd type="none" w="med" len="med"/>
                    </a:lnB>
                    <a:solidFill>
                      <a:srgbClr val="F47C36"/>
                    </a:solidFill>
                  </a:tcPr>
                </a:tc>
                <a:tc>
                  <a:txBody>
                    <a:bodyPr/>
                    <a:lstStyle/>
                    <a:p>
                      <a:pPr>
                        <a:lnSpc>
                          <a:spcPct val="100000"/>
                        </a:lnSpc>
                        <a:spcBef>
                          <a:spcPts val="5"/>
                        </a:spcBef>
                      </a:pPr>
                      <a:r>
                        <a:rPr lang="en-US" sz="1400" dirty="0">
                          <a:effectLst/>
                          <a:latin typeface="Tahoma" panose="020B0604030504040204" pitchFamily="34" charset="0"/>
                          <a:ea typeface="Tahoma" panose="020B0604030504040204" pitchFamily="34" charset="0"/>
                          <a:cs typeface="Tahoma" panose="020B0604030504040204" pitchFamily="34" charset="0"/>
                        </a:rPr>
                        <a:t> </a:t>
                      </a:r>
                      <a:endParaRPr lang="en-ZA" sz="1400" dirty="0">
                        <a:effectLst/>
                        <a:latin typeface="Tahoma" panose="020B0604030504040204" pitchFamily="34" charset="0"/>
                        <a:ea typeface="Tahoma" panose="020B0604030504040204" pitchFamily="34" charset="0"/>
                        <a:cs typeface="Tahoma" panose="020B0604030504040204" pitchFamily="34" charset="0"/>
                      </a:endParaRPr>
                    </a:p>
                    <a:p>
                      <a:pPr marL="340360">
                        <a:lnSpc>
                          <a:spcPct val="100000"/>
                        </a:lnSpc>
                      </a:pPr>
                      <a:r>
                        <a:rPr lang="en-US" sz="1400" b="1" dirty="0">
                          <a:solidFill>
                            <a:srgbClr val="FFFFFF"/>
                          </a:solidFill>
                          <a:effectLst/>
                          <a:latin typeface="Tahoma" panose="020B0604030504040204" pitchFamily="34" charset="0"/>
                          <a:ea typeface="Tahoma" panose="020B0604030504040204" pitchFamily="34" charset="0"/>
                          <a:cs typeface="Tahoma" panose="020B0604030504040204" pitchFamily="34" charset="0"/>
                        </a:rPr>
                        <a:t>Chamber/Unit</a:t>
                      </a:r>
                      <a:endParaRPr lang="en-ZA" sz="1400" dirty="0">
                        <a:effectLst/>
                        <a:latin typeface="Tahoma" panose="020B0604030504040204" pitchFamily="34" charset="0"/>
                        <a:ea typeface="Tahoma" panose="020B0604030504040204" pitchFamily="34" charset="0"/>
                        <a:cs typeface="Tahoma" panose="020B0604030504040204" pitchFamily="34" charset="0"/>
                      </a:endParaRPr>
                    </a:p>
                  </a:txBody>
                  <a:tcPr marL="0" marR="0" marT="0" marB="0">
                    <a:lnL>
                      <a:noFill/>
                    </a:lnL>
                    <a:lnR>
                      <a:noFill/>
                    </a:lnR>
                    <a:lnT>
                      <a:noFill/>
                    </a:lnT>
                    <a:lnB w="12700" cap="flat" cmpd="sng" algn="ctr">
                      <a:solidFill>
                        <a:srgbClr val="FFFFFF"/>
                      </a:solidFill>
                      <a:prstDash val="solid"/>
                      <a:round/>
                      <a:headEnd type="none" w="med" len="med"/>
                      <a:tailEnd type="none" w="med" len="med"/>
                    </a:lnB>
                    <a:solidFill>
                      <a:srgbClr val="F47C36"/>
                    </a:solidFill>
                  </a:tcPr>
                </a:tc>
                <a:extLst>
                  <a:ext uri="{0D108BD9-81ED-4DB2-BD59-A6C34878D82A}">
                    <a16:rowId xmlns:a16="http://schemas.microsoft.com/office/drawing/2014/main" val="223915746"/>
                  </a:ext>
                </a:extLst>
              </a:tr>
              <a:tr h="1715392">
                <a:tc>
                  <a:txBody>
                    <a:bodyPr/>
                    <a:lstStyle/>
                    <a:p>
                      <a:pPr marL="51435">
                        <a:lnSpc>
                          <a:spcPct val="100000"/>
                        </a:lnSpc>
                        <a:spcBef>
                          <a:spcPts val="390"/>
                        </a:spcBef>
                        <a:spcAft>
                          <a:spcPts val="0"/>
                        </a:spcAft>
                      </a:pPr>
                      <a:r>
                        <a:rPr lang="en-US" sz="1400" spc="-5" dirty="0">
                          <a:solidFill>
                            <a:srgbClr val="221F1F"/>
                          </a:solidFill>
                          <a:effectLst/>
                          <a:latin typeface="Tahoma"/>
                          <a:ea typeface="Tahoma"/>
                          <a:cs typeface="Tahoma"/>
                        </a:rPr>
                        <a:t> </a:t>
                      </a:r>
                      <a:r>
                        <a:rPr lang="en-US" sz="1400" b="1" dirty="0">
                          <a:solidFill>
                            <a:srgbClr val="221F1F"/>
                          </a:solidFill>
                          <a:effectLst/>
                          <a:latin typeface="Tahoma" panose="020B0604030504040204" pitchFamily="34" charset="0"/>
                          <a:ea typeface="Tahoma" panose="020B0604030504040204" pitchFamily="34" charset="0"/>
                          <a:cs typeface="Tahoma" panose="020B0604030504040204" pitchFamily="34" charset="0"/>
                        </a:rPr>
                        <a:t>Elias</a:t>
                      </a:r>
                      <a:r>
                        <a:rPr lang="en-US" sz="1400" b="1" spc="-25" dirty="0">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b="1" dirty="0">
                          <a:solidFill>
                            <a:srgbClr val="221F1F"/>
                          </a:solidFill>
                          <a:effectLst/>
                          <a:latin typeface="Tahoma" panose="020B0604030504040204" pitchFamily="34" charset="0"/>
                          <a:ea typeface="Tahoma" panose="020B0604030504040204" pitchFamily="34" charset="0"/>
                          <a:cs typeface="Tahoma" panose="020B0604030504040204" pitchFamily="34" charset="0"/>
                        </a:rPr>
                        <a:t>Phale</a:t>
                      </a:r>
                      <a:endParaRPr lang="en-ZA" sz="1400" dirty="0">
                        <a:effectLst/>
                        <a:latin typeface="Tahoma" panose="020B0604030504040204" pitchFamily="34" charset="0"/>
                        <a:ea typeface="Tahoma" panose="020B0604030504040204" pitchFamily="34" charset="0"/>
                        <a:cs typeface="Tahoma" panose="020B0604030504040204" pitchFamily="34" charset="0"/>
                      </a:endParaRPr>
                    </a:p>
                    <a:p>
                      <a:pPr marL="51435">
                        <a:lnSpc>
                          <a:spcPct val="100000"/>
                        </a:lnSpc>
                      </a:pPr>
                      <a:r>
                        <a:rPr lang="en-US" sz="1400" dirty="0">
                          <a:solidFill>
                            <a:srgbClr val="221F1F"/>
                          </a:solidFill>
                          <a:effectLst/>
                          <a:latin typeface="Tahoma" panose="020B0604030504040204" pitchFamily="34" charset="0"/>
                          <a:ea typeface="Tahoma" panose="020B0604030504040204" pitchFamily="34" charset="0"/>
                          <a:cs typeface="Tahoma" panose="020B0604030504040204" pitchFamily="34" charset="0"/>
                        </a:rPr>
                        <a:t>+27</a:t>
                      </a:r>
                      <a:r>
                        <a:rPr lang="en-US" sz="1400" spc="-30" dirty="0">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dirty="0">
                          <a:solidFill>
                            <a:srgbClr val="221F1F"/>
                          </a:solidFill>
                          <a:effectLst/>
                          <a:latin typeface="Tahoma" panose="020B0604030504040204" pitchFamily="34" charset="0"/>
                          <a:ea typeface="Tahoma" panose="020B0604030504040204" pitchFamily="34" charset="0"/>
                          <a:cs typeface="Tahoma" panose="020B0604030504040204" pitchFamily="34" charset="0"/>
                        </a:rPr>
                        <a:t>11</a:t>
                      </a:r>
                      <a:r>
                        <a:rPr lang="en-US" sz="1400" spc="-25" dirty="0">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dirty="0">
                          <a:solidFill>
                            <a:srgbClr val="221F1F"/>
                          </a:solidFill>
                          <a:effectLst/>
                          <a:latin typeface="Tahoma" panose="020B0604030504040204" pitchFamily="34" charset="0"/>
                          <a:ea typeface="Tahoma" panose="020B0604030504040204" pitchFamily="34" charset="0"/>
                          <a:cs typeface="Tahoma" panose="020B0604030504040204" pitchFamily="34" charset="0"/>
                        </a:rPr>
                        <a:t>577</a:t>
                      </a:r>
                      <a:r>
                        <a:rPr lang="en-US" sz="1400" spc="-10" dirty="0">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dirty="0">
                          <a:solidFill>
                            <a:srgbClr val="221F1F"/>
                          </a:solidFill>
                          <a:effectLst/>
                          <a:latin typeface="Tahoma" panose="020B0604030504040204" pitchFamily="34" charset="0"/>
                          <a:ea typeface="Tahoma" panose="020B0604030504040204" pitchFamily="34" charset="0"/>
                          <a:cs typeface="Tahoma" panose="020B0604030504040204" pitchFamily="34" charset="0"/>
                        </a:rPr>
                        <a:t>7021</a:t>
                      </a:r>
                      <a:r>
                        <a:rPr lang="en-US" sz="1400" spc="-25" dirty="0">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dirty="0">
                          <a:solidFill>
                            <a:srgbClr val="221F1F"/>
                          </a:solidFill>
                          <a:effectLst/>
                          <a:latin typeface="Tahoma" panose="020B0604030504040204" pitchFamily="34" charset="0"/>
                          <a:ea typeface="Tahoma" panose="020B0604030504040204" pitchFamily="34" charset="0"/>
                          <a:cs typeface="Tahoma" panose="020B0604030504040204" pitchFamily="34" charset="0"/>
                        </a:rPr>
                        <a:t>/</a:t>
                      </a:r>
                      <a:r>
                        <a:rPr lang="en-US" sz="1400" spc="-25" dirty="0">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dirty="0">
                          <a:solidFill>
                            <a:srgbClr val="221F1F"/>
                          </a:solidFill>
                          <a:effectLst/>
                          <a:latin typeface="Tahoma" panose="020B0604030504040204" pitchFamily="34" charset="0"/>
                          <a:ea typeface="Tahoma" panose="020B0604030504040204" pitchFamily="34" charset="0"/>
                          <a:cs typeface="Tahoma" panose="020B0604030504040204" pitchFamily="34" charset="0"/>
                        </a:rPr>
                        <a:t>+27</a:t>
                      </a:r>
                      <a:r>
                        <a:rPr lang="en-US" sz="1400" spc="-25" dirty="0">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dirty="0">
                          <a:solidFill>
                            <a:srgbClr val="221F1F"/>
                          </a:solidFill>
                          <a:effectLst/>
                          <a:latin typeface="Tahoma" panose="020B0604030504040204" pitchFamily="34" charset="0"/>
                          <a:ea typeface="Tahoma" panose="020B0604030504040204" pitchFamily="34" charset="0"/>
                          <a:cs typeface="Tahoma" panose="020B0604030504040204" pitchFamily="34" charset="0"/>
                        </a:rPr>
                        <a:t>71</a:t>
                      </a:r>
                      <a:r>
                        <a:rPr lang="en-US" sz="1400" spc="-15" dirty="0">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dirty="0">
                          <a:solidFill>
                            <a:srgbClr val="221F1F"/>
                          </a:solidFill>
                          <a:effectLst/>
                          <a:latin typeface="Tahoma" panose="020B0604030504040204" pitchFamily="34" charset="0"/>
                          <a:ea typeface="Tahoma" panose="020B0604030504040204" pitchFamily="34" charset="0"/>
                          <a:cs typeface="Tahoma" panose="020B0604030504040204" pitchFamily="34" charset="0"/>
                        </a:rPr>
                        <a:t>418</a:t>
                      </a:r>
                      <a:r>
                        <a:rPr lang="en-US" sz="1400" spc="-25" dirty="0">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dirty="0">
                          <a:solidFill>
                            <a:srgbClr val="221F1F"/>
                          </a:solidFill>
                          <a:effectLst/>
                          <a:latin typeface="Tahoma" panose="020B0604030504040204" pitchFamily="34" charset="0"/>
                          <a:ea typeface="Tahoma" panose="020B0604030504040204" pitchFamily="34" charset="0"/>
                          <a:cs typeface="Tahoma" panose="020B0604030504040204" pitchFamily="34" charset="0"/>
                        </a:rPr>
                        <a:t>5537</a:t>
                      </a:r>
                      <a:r>
                        <a:rPr lang="en-US" sz="1400" spc="-25" dirty="0">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dirty="0">
                          <a:solidFill>
                            <a:srgbClr val="221F1F"/>
                          </a:solidFill>
                          <a:effectLst/>
                          <a:latin typeface="Tahoma" panose="020B0604030504040204" pitchFamily="34" charset="0"/>
                          <a:ea typeface="Tahoma" panose="020B0604030504040204" pitchFamily="34" charset="0"/>
                          <a:cs typeface="Tahoma" panose="020B0604030504040204" pitchFamily="34" charset="0"/>
                        </a:rPr>
                        <a:t>|</a:t>
                      </a:r>
                      <a:r>
                        <a:rPr lang="en-US" sz="1400" spc="-10" dirty="0">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u="none" strike="noStrike" dirty="0">
                          <a:solidFill>
                            <a:srgbClr val="221F1F"/>
                          </a:solidFill>
                          <a:effectLst/>
                          <a:latin typeface="Tahoma" panose="020B0604030504040204" pitchFamily="34" charset="0"/>
                          <a:ea typeface="Tahoma" panose="020B0604030504040204" pitchFamily="34" charset="0"/>
                          <a:cs typeface="Tahoma" panose="020B0604030504040204" pitchFamily="34" charset="0"/>
                          <a:hlinkClick r:id="rId2"/>
                        </a:rPr>
                        <a:t>EliasP@teta.org.za</a:t>
                      </a:r>
                      <a:endParaRPr lang="en-ZA" sz="1400" dirty="0">
                        <a:effectLst/>
                        <a:latin typeface="Tahoma" panose="020B0604030504040204" pitchFamily="34" charset="0"/>
                        <a:ea typeface="Tahoma" panose="020B0604030504040204" pitchFamily="34" charset="0"/>
                        <a:cs typeface="Tahoma" panose="020B0604030504040204" pitchFamily="34" charset="0"/>
                      </a:endParaRPr>
                    </a:p>
                    <a:p>
                      <a:pPr marL="51435">
                        <a:lnSpc>
                          <a:spcPct val="100000"/>
                        </a:lnSpc>
                      </a:pPr>
                      <a:r>
                        <a:rPr lang="en-US" sz="1400" b="1" dirty="0">
                          <a:solidFill>
                            <a:srgbClr val="221F1F"/>
                          </a:solidFill>
                          <a:effectLst/>
                          <a:latin typeface="Tahoma" panose="020B0604030504040204" pitchFamily="34" charset="0"/>
                          <a:ea typeface="Tahoma" panose="020B0604030504040204" pitchFamily="34" charset="0"/>
                          <a:cs typeface="Tahoma" panose="020B0604030504040204" pitchFamily="34" charset="0"/>
                        </a:rPr>
                        <a:t>Motlatso</a:t>
                      </a:r>
                      <a:r>
                        <a:rPr lang="en-US" sz="1400" b="1" spc="-20" dirty="0">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b="1" dirty="0">
                          <a:solidFill>
                            <a:srgbClr val="221F1F"/>
                          </a:solidFill>
                          <a:effectLst/>
                          <a:latin typeface="Tahoma" panose="020B0604030504040204" pitchFamily="34" charset="0"/>
                          <a:ea typeface="Tahoma" panose="020B0604030504040204" pitchFamily="34" charset="0"/>
                          <a:cs typeface="Tahoma" panose="020B0604030504040204" pitchFamily="34" charset="0"/>
                        </a:rPr>
                        <a:t>Mohale</a:t>
                      </a:r>
                      <a:endParaRPr lang="en-ZA" sz="1400" dirty="0">
                        <a:effectLst/>
                        <a:latin typeface="Tahoma" panose="020B0604030504040204" pitchFamily="34" charset="0"/>
                        <a:ea typeface="Tahoma" panose="020B0604030504040204" pitchFamily="34" charset="0"/>
                        <a:cs typeface="Tahoma" panose="020B0604030504040204" pitchFamily="34" charset="0"/>
                      </a:endParaRPr>
                    </a:p>
                    <a:p>
                      <a:pPr marL="29845" marR="819150" indent="20955">
                        <a:lnSpc>
                          <a:spcPct val="100000"/>
                        </a:lnSpc>
                        <a:spcAft>
                          <a:spcPts val="0"/>
                        </a:spcAft>
                      </a:pPr>
                      <a:r>
                        <a:rPr lang="en-US" sz="1400" dirty="0">
                          <a:solidFill>
                            <a:srgbClr val="221F1F"/>
                          </a:solidFill>
                          <a:effectLst/>
                          <a:latin typeface="Tahoma"/>
                          <a:ea typeface="Tahoma"/>
                          <a:cs typeface="Tahoma"/>
                        </a:rPr>
                        <a:t>+27</a:t>
                      </a:r>
                      <a:r>
                        <a:rPr lang="en-US" sz="1400" spc="-30" dirty="0">
                          <a:solidFill>
                            <a:srgbClr val="221F1F"/>
                          </a:solidFill>
                          <a:effectLst/>
                          <a:latin typeface="Tahoma"/>
                          <a:ea typeface="Tahoma"/>
                          <a:cs typeface="Tahoma"/>
                        </a:rPr>
                        <a:t> </a:t>
                      </a:r>
                      <a:r>
                        <a:rPr lang="en-US" sz="1400" dirty="0">
                          <a:solidFill>
                            <a:srgbClr val="221F1F"/>
                          </a:solidFill>
                          <a:effectLst/>
                          <a:latin typeface="Tahoma"/>
                          <a:ea typeface="Tahoma"/>
                          <a:cs typeface="Tahoma"/>
                        </a:rPr>
                        <a:t>11</a:t>
                      </a:r>
                      <a:r>
                        <a:rPr lang="en-US" sz="1400" spc="-25" dirty="0">
                          <a:solidFill>
                            <a:srgbClr val="221F1F"/>
                          </a:solidFill>
                          <a:effectLst/>
                          <a:latin typeface="Tahoma"/>
                          <a:ea typeface="Tahoma"/>
                          <a:cs typeface="Tahoma"/>
                        </a:rPr>
                        <a:t> </a:t>
                      </a:r>
                      <a:r>
                        <a:rPr lang="en-US" sz="1400" dirty="0">
                          <a:solidFill>
                            <a:srgbClr val="221F1F"/>
                          </a:solidFill>
                          <a:effectLst/>
                          <a:latin typeface="Tahoma"/>
                          <a:ea typeface="Tahoma"/>
                          <a:cs typeface="Tahoma"/>
                        </a:rPr>
                        <a:t>577</a:t>
                      </a:r>
                      <a:r>
                        <a:rPr lang="en-US" sz="1400" spc="-15" dirty="0">
                          <a:solidFill>
                            <a:srgbClr val="221F1F"/>
                          </a:solidFill>
                          <a:effectLst/>
                          <a:latin typeface="Tahoma"/>
                          <a:ea typeface="Tahoma"/>
                          <a:cs typeface="Tahoma"/>
                        </a:rPr>
                        <a:t> </a:t>
                      </a:r>
                      <a:r>
                        <a:rPr lang="en-US" sz="1400" dirty="0">
                          <a:solidFill>
                            <a:srgbClr val="221F1F"/>
                          </a:solidFill>
                          <a:effectLst/>
                          <a:latin typeface="Tahoma"/>
                          <a:ea typeface="Tahoma"/>
                          <a:cs typeface="Tahoma"/>
                        </a:rPr>
                        <a:t>7084</a:t>
                      </a:r>
                      <a:r>
                        <a:rPr lang="en-US" sz="1400" spc="-25" dirty="0">
                          <a:solidFill>
                            <a:srgbClr val="221F1F"/>
                          </a:solidFill>
                          <a:effectLst/>
                          <a:latin typeface="Tahoma"/>
                          <a:ea typeface="Tahoma"/>
                          <a:cs typeface="Tahoma"/>
                        </a:rPr>
                        <a:t> </a:t>
                      </a:r>
                      <a:r>
                        <a:rPr lang="en-US" sz="1400" dirty="0">
                          <a:solidFill>
                            <a:srgbClr val="221F1F"/>
                          </a:solidFill>
                          <a:effectLst/>
                          <a:latin typeface="Tahoma"/>
                          <a:ea typeface="Tahoma"/>
                          <a:cs typeface="Tahoma"/>
                        </a:rPr>
                        <a:t>/</a:t>
                      </a:r>
                      <a:r>
                        <a:rPr lang="en-US" sz="1400" spc="-25" dirty="0">
                          <a:solidFill>
                            <a:srgbClr val="221F1F"/>
                          </a:solidFill>
                          <a:effectLst/>
                          <a:latin typeface="Tahoma"/>
                          <a:ea typeface="Tahoma"/>
                          <a:cs typeface="Tahoma"/>
                        </a:rPr>
                        <a:t> </a:t>
                      </a:r>
                      <a:r>
                        <a:rPr lang="en-US" sz="1400" dirty="0">
                          <a:solidFill>
                            <a:srgbClr val="221F1F"/>
                          </a:solidFill>
                          <a:effectLst/>
                          <a:latin typeface="Tahoma"/>
                          <a:ea typeface="Tahoma"/>
                          <a:cs typeface="Tahoma"/>
                        </a:rPr>
                        <a:t>+27</a:t>
                      </a:r>
                      <a:r>
                        <a:rPr lang="en-US" sz="1400" spc="-25" dirty="0">
                          <a:solidFill>
                            <a:srgbClr val="221F1F"/>
                          </a:solidFill>
                          <a:effectLst/>
                          <a:latin typeface="Tahoma"/>
                          <a:ea typeface="Tahoma"/>
                          <a:cs typeface="Tahoma"/>
                        </a:rPr>
                        <a:t> </a:t>
                      </a:r>
                      <a:r>
                        <a:rPr lang="en-US" sz="1400" dirty="0">
                          <a:solidFill>
                            <a:srgbClr val="221F1F"/>
                          </a:solidFill>
                          <a:effectLst/>
                          <a:latin typeface="Tahoma"/>
                          <a:ea typeface="Tahoma"/>
                          <a:cs typeface="Tahoma"/>
                        </a:rPr>
                        <a:t>83</a:t>
                      </a:r>
                      <a:r>
                        <a:rPr lang="en-US" sz="1400" spc="-30" dirty="0">
                          <a:solidFill>
                            <a:srgbClr val="221F1F"/>
                          </a:solidFill>
                          <a:effectLst/>
                          <a:latin typeface="Tahoma"/>
                          <a:ea typeface="Tahoma"/>
                          <a:cs typeface="Tahoma"/>
                        </a:rPr>
                        <a:t> </a:t>
                      </a:r>
                      <a:r>
                        <a:rPr lang="en-US" sz="1400" dirty="0">
                          <a:solidFill>
                            <a:srgbClr val="221F1F"/>
                          </a:solidFill>
                          <a:effectLst/>
                          <a:latin typeface="Tahoma"/>
                          <a:ea typeface="Tahoma"/>
                          <a:cs typeface="Tahoma"/>
                        </a:rPr>
                        <a:t>314</a:t>
                      </a:r>
                      <a:r>
                        <a:rPr lang="en-US" sz="1400" spc="-25" dirty="0">
                          <a:solidFill>
                            <a:srgbClr val="221F1F"/>
                          </a:solidFill>
                          <a:effectLst/>
                          <a:latin typeface="Tahoma"/>
                          <a:ea typeface="Tahoma"/>
                          <a:cs typeface="Tahoma"/>
                        </a:rPr>
                        <a:t> </a:t>
                      </a:r>
                      <a:r>
                        <a:rPr lang="en-US" sz="1400" dirty="0">
                          <a:solidFill>
                            <a:srgbClr val="221F1F"/>
                          </a:solidFill>
                          <a:effectLst/>
                          <a:latin typeface="Tahoma"/>
                          <a:ea typeface="Tahoma"/>
                          <a:cs typeface="Tahoma"/>
                        </a:rPr>
                        <a:t>2379</a:t>
                      </a:r>
                      <a:r>
                        <a:rPr lang="en-US" sz="1400" spc="-25" dirty="0">
                          <a:solidFill>
                            <a:srgbClr val="221F1F"/>
                          </a:solidFill>
                          <a:effectLst/>
                          <a:latin typeface="Tahoma"/>
                          <a:ea typeface="Tahoma"/>
                          <a:cs typeface="Tahoma"/>
                        </a:rPr>
                        <a:t> </a:t>
                      </a:r>
                      <a:r>
                        <a:rPr lang="en-US" sz="1400" dirty="0">
                          <a:solidFill>
                            <a:srgbClr val="221F1F"/>
                          </a:solidFill>
                          <a:effectLst/>
                          <a:latin typeface="Tahoma"/>
                          <a:ea typeface="Tahoma"/>
                          <a:cs typeface="Tahoma"/>
                        </a:rPr>
                        <a:t>|</a:t>
                      </a:r>
                      <a:r>
                        <a:rPr lang="en-US" sz="1400" spc="-30" dirty="0">
                          <a:solidFill>
                            <a:srgbClr val="221F1F"/>
                          </a:solidFill>
                          <a:effectLst/>
                          <a:latin typeface="Tahoma"/>
                          <a:ea typeface="Tahoma"/>
                          <a:cs typeface="Tahoma"/>
                        </a:rPr>
                        <a:t> </a:t>
                      </a:r>
                      <a:r>
                        <a:rPr lang="en-US" sz="1400" u="none" strike="noStrike" dirty="0">
                          <a:solidFill>
                            <a:srgbClr val="221F1F"/>
                          </a:solidFill>
                          <a:effectLst/>
                          <a:latin typeface="Tahoma"/>
                          <a:ea typeface="Tahoma"/>
                          <a:cs typeface="Tahoma"/>
                          <a:hlinkClick r:id="rId3"/>
                        </a:rPr>
                        <a:t>Motlatso@teta.org.za</a:t>
                      </a:r>
                      <a:r>
                        <a:rPr lang="en-US" sz="1400" spc="-185" dirty="0">
                          <a:solidFill>
                            <a:srgbClr val="221F1F"/>
                          </a:solidFill>
                          <a:effectLst/>
                          <a:latin typeface="Tahoma"/>
                          <a:ea typeface="Tahoma"/>
                          <a:cs typeface="Tahoma"/>
                        </a:rPr>
                        <a:t> </a:t>
                      </a:r>
                      <a:endParaRPr lang="en-ZA" sz="1400" dirty="0">
                        <a:effectLst/>
                        <a:latin typeface="Tahoma"/>
                        <a:ea typeface="Tahoma"/>
                        <a:cs typeface="Tahoma"/>
                      </a:endParaRPr>
                    </a:p>
                    <a:p>
                      <a:pPr marL="29845" marR="819150" lvl="0" indent="20955">
                        <a:lnSpc>
                          <a:spcPct val="100000"/>
                        </a:lnSpc>
                        <a:spcAft>
                          <a:spcPts val="0"/>
                        </a:spcAft>
                        <a:buNone/>
                      </a:pPr>
                      <a:r>
                        <a:rPr lang="en-US" sz="1400" b="1" dirty="0">
                          <a:solidFill>
                            <a:srgbClr val="000000"/>
                          </a:solidFill>
                          <a:effectLst/>
                          <a:latin typeface="Tahoma"/>
                          <a:ea typeface="Tahoma"/>
                          <a:cs typeface="Tahoma"/>
                        </a:rPr>
                        <a:t>Gaborone Lesito</a:t>
                      </a:r>
                      <a:endParaRPr lang="en-ZA" sz="1400" b="1" dirty="0">
                        <a:effectLst/>
                        <a:latin typeface="Tahoma"/>
                        <a:ea typeface="Tahoma"/>
                        <a:cs typeface="Tahoma"/>
                      </a:endParaRPr>
                    </a:p>
                    <a:p>
                      <a:pPr marL="51435">
                        <a:lnSpc>
                          <a:spcPct val="100000"/>
                        </a:lnSpc>
                      </a:pPr>
                      <a:r>
                        <a:rPr lang="en-US" sz="1400" dirty="0">
                          <a:solidFill>
                            <a:srgbClr val="221F1F"/>
                          </a:solidFill>
                          <a:effectLst/>
                          <a:latin typeface="Tahoma" panose="020B0604030504040204" pitchFamily="34" charset="0"/>
                          <a:ea typeface="Tahoma" panose="020B0604030504040204" pitchFamily="34" charset="0"/>
                          <a:cs typeface="Tahoma" panose="020B0604030504040204" pitchFamily="34" charset="0"/>
                        </a:rPr>
                        <a:t>+27</a:t>
                      </a:r>
                      <a:r>
                        <a:rPr lang="en-US" sz="1400" spc="-30" dirty="0">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dirty="0">
                          <a:solidFill>
                            <a:srgbClr val="221F1F"/>
                          </a:solidFill>
                          <a:effectLst/>
                          <a:latin typeface="Tahoma" panose="020B0604030504040204" pitchFamily="34" charset="0"/>
                          <a:ea typeface="Tahoma" panose="020B0604030504040204" pitchFamily="34" charset="0"/>
                          <a:cs typeface="Tahoma" panose="020B0604030504040204" pitchFamily="34" charset="0"/>
                        </a:rPr>
                        <a:t>11</a:t>
                      </a:r>
                      <a:r>
                        <a:rPr lang="en-US" sz="1400" spc="-25" dirty="0">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dirty="0">
                          <a:solidFill>
                            <a:srgbClr val="221F1F"/>
                          </a:solidFill>
                          <a:effectLst/>
                          <a:latin typeface="Tahoma" panose="020B0604030504040204" pitchFamily="34" charset="0"/>
                          <a:ea typeface="Tahoma" panose="020B0604030504040204" pitchFamily="34" charset="0"/>
                          <a:cs typeface="Tahoma" panose="020B0604030504040204" pitchFamily="34" charset="0"/>
                        </a:rPr>
                        <a:t>577</a:t>
                      </a:r>
                      <a:r>
                        <a:rPr lang="en-US" sz="1400" spc="-10" dirty="0">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dirty="0">
                          <a:solidFill>
                            <a:srgbClr val="221F1F"/>
                          </a:solidFill>
                          <a:effectLst/>
                          <a:latin typeface="Tahoma" panose="020B0604030504040204" pitchFamily="34" charset="0"/>
                          <a:ea typeface="Tahoma" panose="020B0604030504040204" pitchFamily="34" charset="0"/>
                          <a:cs typeface="Tahoma" panose="020B0604030504040204" pitchFamily="34" charset="0"/>
                        </a:rPr>
                        <a:t>7015</a:t>
                      </a:r>
                      <a:r>
                        <a:rPr lang="en-US" sz="1400" spc="-25" dirty="0">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dirty="0">
                          <a:solidFill>
                            <a:srgbClr val="221F1F"/>
                          </a:solidFill>
                          <a:effectLst/>
                          <a:latin typeface="Tahoma" panose="020B0604030504040204" pitchFamily="34" charset="0"/>
                          <a:ea typeface="Tahoma" panose="020B0604030504040204" pitchFamily="34" charset="0"/>
                          <a:cs typeface="Tahoma" panose="020B0604030504040204" pitchFamily="34" charset="0"/>
                        </a:rPr>
                        <a:t>/</a:t>
                      </a:r>
                      <a:r>
                        <a:rPr lang="en-US" sz="1400" spc="-25" dirty="0">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dirty="0">
                          <a:solidFill>
                            <a:srgbClr val="221F1F"/>
                          </a:solidFill>
                          <a:effectLst/>
                          <a:latin typeface="Tahoma" panose="020B0604030504040204" pitchFamily="34" charset="0"/>
                          <a:ea typeface="Tahoma" panose="020B0604030504040204" pitchFamily="34" charset="0"/>
                          <a:cs typeface="Tahoma" panose="020B0604030504040204" pitchFamily="34" charset="0"/>
                        </a:rPr>
                        <a:t>+27</a:t>
                      </a:r>
                      <a:r>
                        <a:rPr lang="en-US" sz="1400" spc="-30" dirty="0">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dirty="0">
                          <a:solidFill>
                            <a:srgbClr val="221F1F"/>
                          </a:solidFill>
                          <a:effectLst/>
                          <a:latin typeface="Tahoma" panose="020B0604030504040204" pitchFamily="34" charset="0"/>
                          <a:ea typeface="Tahoma" panose="020B0604030504040204" pitchFamily="34" charset="0"/>
                          <a:cs typeface="Tahoma" panose="020B0604030504040204" pitchFamily="34" charset="0"/>
                        </a:rPr>
                        <a:t>60</a:t>
                      </a:r>
                      <a:r>
                        <a:rPr lang="en-US" sz="1400" spc="-25" dirty="0">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dirty="0">
                          <a:solidFill>
                            <a:srgbClr val="221F1F"/>
                          </a:solidFill>
                          <a:effectLst/>
                          <a:latin typeface="Tahoma" panose="020B0604030504040204" pitchFamily="34" charset="0"/>
                          <a:ea typeface="Tahoma" panose="020B0604030504040204" pitchFamily="34" charset="0"/>
                          <a:cs typeface="Tahoma" panose="020B0604030504040204" pitchFamily="34" charset="0"/>
                        </a:rPr>
                        <a:t>814</a:t>
                      </a:r>
                      <a:r>
                        <a:rPr lang="en-US" sz="1400" spc="-25" dirty="0">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dirty="0">
                          <a:solidFill>
                            <a:srgbClr val="221F1F"/>
                          </a:solidFill>
                          <a:effectLst/>
                          <a:latin typeface="Tahoma" panose="020B0604030504040204" pitchFamily="34" charset="0"/>
                          <a:ea typeface="Tahoma" panose="020B0604030504040204" pitchFamily="34" charset="0"/>
                          <a:cs typeface="Tahoma" panose="020B0604030504040204" pitchFamily="34" charset="0"/>
                        </a:rPr>
                        <a:t>9192</a:t>
                      </a:r>
                      <a:r>
                        <a:rPr lang="en-US" sz="1400" spc="-25" dirty="0">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dirty="0">
                          <a:solidFill>
                            <a:srgbClr val="221F1F"/>
                          </a:solidFill>
                          <a:effectLst/>
                          <a:latin typeface="Tahoma" panose="020B0604030504040204" pitchFamily="34" charset="0"/>
                          <a:ea typeface="Tahoma" panose="020B0604030504040204" pitchFamily="34" charset="0"/>
                          <a:cs typeface="Tahoma" panose="020B0604030504040204" pitchFamily="34" charset="0"/>
                        </a:rPr>
                        <a:t>|</a:t>
                      </a:r>
                      <a:r>
                        <a:rPr lang="en-US" sz="1400" spc="-25" dirty="0">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u="sng" dirty="0">
                          <a:solidFill>
                            <a:srgbClr val="000000"/>
                          </a:solidFill>
                          <a:effectLst/>
                          <a:latin typeface="Tahoma" panose="020B0604030504040204" pitchFamily="34" charset="0"/>
                          <a:ea typeface="Tahoma" panose="020B0604030504040204" pitchFamily="34" charset="0"/>
                          <a:cs typeface="Tahoma" panose="020B0604030504040204" pitchFamily="34" charset="0"/>
                          <a:hlinkClick r:id="rId4"/>
                        </a:rPr>
                        <a:t>GaboroneL@teta.org.za</a:t>
                      </a:r>
                      <a:endParaRPr lang="en-ZA" sz="1400" dirty="0">
                        <a:effectLst/>
                        <a:latin typeface="Tahoma" panose="020B0604030504040204" pitchFamily="34" charset="0"/>
                        <a:ea typeface="Tahoma" panose="020B0604030504040204" pitchFamily="34" charset="0"/>
                        <a:cs typeface="Tahoma" panose="020B0604030504040204" pitchFamily="34" charset="0"/>
                      </a:endParaRPr>
                    </a:p>
                    <a:p>
                      <a:pPr marL="51435">
                        <a:lnSpc>
                          <a:spcPct val="100000"/>
                        </a:lnSpc>
                        <a:spcBef>
                          <a:spcPts val="435"/>
                        </a:spcBef>
                        <a:spcAft>
                          <a:spcPts val="0"/>
                        </a:spcAft>
                      </a:pPr>
                      <a:endParaRPr lang="en-US" sz="1400" u="none" strike="noStrike" dirty="0">
                        <a:solidFill>
                          <a:srgbClr val="221F1F"/>
                        </a:solidFill>
                        <a:effectLst/>
                        <a:latin typeface="Tahoma"/>
                        <a:ea typeface="Tahoma"/>
                        <a:cs typeface="Tahoma"/>
                      </a:endParaRPr>
                    </a:p>
                  </a:txBody>
                  <a:tcPr marL="0" marR="0" marT="0" marB="0" anchor="ctr">
                    <a:lnL w="12700" cap="flat" cmpd="sng" algn="ctr">
                      <a:solidFill>
                        <a:srgbClr val="BBBDC0"/>
                      </a:solidFill>
                      <a:prstDash val="solid"/>
                      <a:round/>
                      <a:headEnd type="none" w="med" len="med"/>
                      <a:tailEnd type="none" w="med" len="med"/>
                    </a:lnL>
                    <a:lnR w="12700" cap="flat" cmpd="sng" algn="ctr">
                      <a:solidFill>
                        <a:srgbClr val="BBBDC0"/>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97C3DE"/>
                    </a:solidFill>
                  </a:tcPr>
                </a:tc>
                <a:tc>
                  <a:txBody>
                    <a:bodyPr/>
                    <a:lstStyle/>
                    <a:p>
                      <a:pPr>
                        <a:lnSpc>
                          <a:spcPct val="100000"/>
                        </a:lnSpc>
                      </a:pPr>
                      <a:r>
                        <a:rPr lang="en-US" sz="1400" b="1" dirty="0">
                          <a:effectLst/>
                          <a:latin typeface="Tahoma" panose="020B0604030504040204" pitchFamily="34" charset="0"/>
                          <a:ea typeface="Tahoma" panose="020B0604030504040204" pitchFamily="34" charset="0"/>
                          <a:cs typeface="Tahoma" panose="020B0604030504040204" pitchFamily="34" charset="0"/>
                        </a:rPr>
                        <a:t> </a:t>
                      </a:r>
                      <a:endParaRPr lang="en-ZA" sz="1400" b="1" dirty="0">
                        <a:effectLst/>
                        <a:latin typeface="Tahoma" panose="020B0604030504040204" pitchFamily="34" charset="0"/>
                        <a:ea typeface="Tahoma" panose="020B0604030504040204" pitchFamily="34" charset="0"/>
                        <a:cs typeface="Tahoma" panose="020B0604030504040204" pitchFamily="34" charset="0"/>
                      </a:endParaRPr>
                    </a:p>
                    <a:p>
                      <a:pPr>
                        <a:lnSpc>
                          <a:spcPct val="100000"/>
                        </a:lnSpc>
                        <a:spcBef>
                          <a:spcPts val="55"/>
                        </a:spcBef>
                      </a:pPr>
                      <a:r>
                        <a:rPr lang="en-US" sz="1400" b="1" dirty="0">
                          <a:effectLst/>
                          <a:latin typeface="Tahoma" panose="020B0604030504040204" pitchFamily="34" charset="0"/>
                          <a:ea typeface="Tahoma" panose="020B0604030504040204" pitchFamily="34" charset="0"/>
                          <a:cs typeface="Tahoma" panose="020B0604030504040204" pitchFamily="34" charset="0"/>
                        </a:rPr>
                        <a:t> </a:t>
                      </a:r>
                      <a:endParaRPr lang="en-ZA" sz="1400" b="1" dirty="0">
                        <a:effectLst/>
                        <a:latin typeface="Tahoma" panose="020B0604030504040204" pitchFamily="34" charset="0"/>
                        <a:ea typeface="Tahoma" panose="020B0604030504040204" pitchFamily="34" charset="0"/>
                        <a:cs typeface="Tahoma" panose="020B0604030504040204" pitchFamily="34" charset="0"/>
                      </a:endParaRPr>
                    </a:p>
                    <a:p>
                      <a:pPr marL="52070">
                        <a:lnSpc>
                          <a:spcPct val="100000"/>
                        </a:lnSpc>
                      </a:pPr>
                      <a:r>
                        <a:rPr lang="en-US" sz="1400" b="1" dirty="0">
                          <a:solidFill>
                            <a:srgbClr val="221F1F"/>
                          </a:solidFill>
                          <a:effectLst/>
                          <a:latin typeface="Tahoma" panose="020B0604030504040204" pitchFamily="34" charset="0"/>
                          <a:ea typeface="Tahoma" panose="020B0604030504040204" pitchFamily="34" charset="0"/>
                          <a:cs typeface="Tahoma" panose="020B0604030504040204" pitchFamily="34" charset="0"/>
                        </a:rPr>
                        <a:t>Aerospace </a:t>
                      </a:r>
                      <a:endParaRPr lang="en-ZA" sz="1400" b="1" dirty="0">
                        <a:effectLst/>
                        <a:latin typeface="Tahoma" panose="020B0604030504040204" pitchFamily="34" charset="0"/>
                        <a:ea typeface="Tahoma" panose="020B0604030504040204" pitchFamily="34" charset="0"/>
                        <a:cs typeface="Tahoma" panose="020B0604030504040204" pitchFamily="34" charset="0"/>
                      </a:endParaRPr>
                    </a:p>
                  </a:txBody>
                  <a:tcPr marL="0" marR="0" marT="0" marB="0">
                    <a:lnL w="12700" cap="flat" cmpd="sng" algn="ctr">
                      <a:solidFill>
                        <a:srgbClr val="BBBDC0"/>
                      </a:solidFill>
                      <a:prstDash val="solid"/>
                      <a:round/>
                      <a:headEnd type="none" w="med" len="med"/>
                      <a:tailEnd type="none" w="med" len="med"/>
                    </a:lnL>
                    <a:lnR w="12700" cap="flat" cmpd="sng" algn="ctr">
                      <a:solidFill>
                        <a:srgbClr val="BBBDC0"/>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97C3DE"/>
                    </a:solidFill>
                  </a:tcPr>
                </a:tc>
                <a:extLst>
                  <a:ext uri="{0D108BD9-81ED-4DB2-BD59-A6C34878D82A}">
                    <a16:rowId xmlns:a16="http://schemas.microsoft.com/office/drawing/2014/main" val="2292103520"/>
                  </a:ext>
                </a:extLst>
              </a:tr>
              <a:tr h="1729416">
                <a:tc>
                  <a:txBody>
                    <a:bodyPr/>
                    <a:lstStyle/>
                    <a:p>
                      <a:pPr marL="51435">
                        <a:lnSpc>
                          <a:spcPct val="100000"/>
                        </a:lnSpc>
                        <a:spcBef>
                          <a:spcPts val="435"/>
                        </a:spcBef>
                        <a:spcAft>
                          <a:spcPts val="0"/>
                        </a:spcAft>
                      </a:pPr>
                      <a:r>
                        <a:rPr lang="en-US" sz="1400" b="1" spc="-5" dirty="0">
                          <a:solidFill>
                            <a:srgbClr val="221F1F"/>
                          </a:solidFill>
                          <a:effectLst/>
                          <a:latin typeface="Tahoma"/>
                          <a:ea typeface="Tahoma"/>
                          <a:cs typeface="Tahoma"/>
                        </a:rPr>
                        <a:t>Tabane</a:t>
                      </a:r>
                      <a:r>
                        <a:rPr lang="en-US" sz="1400" b="1" spc="-35" dirty="0">
                          <a:solidFill>
                            <a:srgbClr val="221F1F"/>
                          </a:solidFill>
                          <a:effectLst/>
                          <a:latin typeface="Tahoma"/>
                          <a:ea typeface="Tahoma"/>
                          <a:cs typeface="Tahoma"/>
                        </a:rPr>
                        <a:t> </a:t>
                      </a:r>
                      <a:r>
                        <a:rPr lang="en-US" sz="1400" b="1" spc="-5" dirty="0">
                          <a:solidFill>
                            <a:srgbClr val="221F1F"/>
                          </a:solidFill>
                          <a:effectLst/>
                          <a:latin typeface="Tahoma"/>
                          <a:ea typeface="Tahoma"/>
                          <a:cs typeface="Tahoma"/>
                        </a:rPr>
                        <a:t>Mokgosinyana</a:t>
                      </a:r>
                      <a:endParaRPr lang="en-ZA" sz="1400" dirty="0">
                        <a:effectLst/>
                        <a:latin typeface="Tahoma"/>
                        <a:ea typeface="Tahoma"/>
                        <a:cs typeface="Tahoma"/>
                      </a:endParaRPr>
                    </a:p>
                    <a:p>
                      <a:pPr marL="51435">
                        <a:lnSpc>
                          <a:spcPct val="100000"/>
                        </a:lnSpc>
                      </a:pPr>
                      <a:r>
                        <a:rPr lang="en-US" sz="1400" dirty="0">
                          <a:solidFill>
                            <a:srgbClr val="221F1F"/>
                          </a:solidFill>
                          <a:effectLst/>
                          <a:latin typeface="Tahoma"/>
                          <a:ea typeface="Tahoma"/>
                          <a:cs typeface="Tahoma"/>
                        </a:rPr>
                        <a:t>+27</a:t>
                      </a:r>
                      <a:r>
                        <a:rPr lang="en-US" sz="1400" spc="-35" dirty="0">
                          <a:solidFill>
                            <a:srgbClr val="221F1F"/>
                          </a:solidFill>
                          <a:effectLst/>
                          <a:latin typeface="Tahoma"/>
                          <a:ea typeface="Tahoma"/>
                          <a:cs typeface="Tahoma"/>
                        </a:rPr>
                        <a:t> </a:t>
                      </a:r>
                      <a:r>
                        <a:rPr lang="en-US" sz="1400" dirty="0">
                          <a:solidFill>
                            <a:srgbClr val="221F1F"/>
                          </a:solidFill>
                          <a:effectLst/>
                          <a:latin typeface="Tahoma"/>
                          <a:ea typeface="Tahoma"/>
                          <a:cs typeface="Tahoma"/>
                        </a:rPr>
                        <a:t>11</a:t>
                      </a:r>
                      <a:r>
                        <a:rPr lang="en-US" sz="1400" spc="-25" dirty="0">
                          <a:solidFill>
                            <a:srgbClr val="221F1F"/>
                          </a:solidFill>
                          <a:effectLst/>
                          <a:latin typeface="Tahoma"/>
                          <a:ea typeface="Tahoma"/>
                          <a:cs typeface="Tahoma"/>
                        </a:rPr>
                        <a:t> </a:t>
                      </a:r>
                      <a:r>
                        <a:rPr lang="en-US" sz="1400" dirty="0">
                          <a:solidFill>
                            <a:srgbClr val="221F1F"/>
                          </a:solidFill>
                          <a:effectLst/>
                          <a:latin typeface="Tahoma"/>
                          <a:ea typeface="Tahoma"/>
                          <a:cs typeface="Tahoma"/>
                        </a:rPr>
                        <a:t>577</a:t>
                      </a:r>
                      <a:r>
                        <a:rPr lang="en-US" sz="1400" spc="-20" dirty="0">
                          <a:solidFill>
                            <a:srgbClr val="221F1F"/>
                          </a:solidFill>
                          <a:effectLst/>
                          <a:latin typeface="Tahoma"/>
                          <a:ea typeface="Tahoma"/>
                          <a:cs typeface="Tahoma"/>
                        </a:rPr>
                        <a:t> </a:t>
                      </a:r>
                      <a:r>
                        <a:rPr lang="en-US" sz="1400" dirty="0">
                          <a:solidFill>
                            <a:srgbClr val="221F1F"/>
                          </a:solidFill>
                          <a:effectLst/>
                          <a:latin typeface="Tahoma"/>
                          <a:ea typeface="Tahoma"/>
                          <a:cs typeface="Tahoma"/>
                        </a:rPr>
                        <a:t>7085</a:t>
                      </a:r>
                      <a:r>
                        <a:rPr lang="en-US" sz="1400" spc="-20" dirty="0">
                          <a:solidFill>
                            <a:srgbClr val="221F1F"/>
                          </a:solidFill>
                          <a:effectLst/>
                          <a:latin typeface="Tahoma"/>
                          <a:ea typeface="Tahoma"/>
                          <a:cs typeface="Tahoma"/>
                        </a:rPr>
                        <a:t> </a:t>
                      </a:r>
                      <a:r>
                        <a:rPr lang="en-US" sz="1400" dirty="0">
                          <a:solidFill>
                            <a:srgbClr val="221F1F"/>
                          </a:solidFill>
                          <a:effectLst/>
                          <a:latin typeface="Tahoma"/>
                          <a:ea typeface="Tahoma"/>
                          <a:cs typeface="Tahoma"/>
                        </a:rPr>
                        <a:t>/</a:t>
                      </a:r>
                      <a:r>
                        <a:rPr lang="en-US" sz="1400" spc="-40" dirty="0">
                          <a:solidFill>
                            <a:srgbClr val="221F1F"/>
                          </a:solidFill>
                          <a:effectLst/>
                          <a:latin typeface="Tahoma"/>
                          <a:ea typeface="Tahoma"/>
                          <a:cs typeface="Tahoma"/>
                        </a:rPr>
                        <a:t> </a:t>
                      </a:r>
                      <a:r>
                        <a:rPr lang="en-US" sz="1400" dirty="0">
                          <a:solidFill>
                            <a:srgbClr val="221F1F"/>
                          </a:solidFill>
                          <a:effectLst/>
                          <a:latin typeface="Tahoma"/>
                          <a:ea typeface="Tahoma"/>
                          <a:cs typeface="Tahoma"/>
                        </a:rPr>
                        <a:t>+27</a:t>
                      </a:r>
                      <a:r>
                        <a:rPr lang="en-US" sz="1400" spc="-35" dirty="0">
                          <a:solidFill>
                            <a:srgbClr val="221F1F"/>
                          </a:solidFill>
                          <a:effectLst/>
                          <a:latin typeface="Tahoma"/>
                          <a:ea typeface="Tahoma"/>
                          <a:cs typeface="Tahoma"/>
                        </a:rPr>
                        <a:t> </a:t>
                      </a:r>
                      <a:r>
                        <a:rPr lang="en-US" sz="1400" dirty="0">
                          <a:solidFill>
                            <a:srgbClr val="221F1F"/>
                          </a:solidFill>
                          <a:effectLst/>
                          <a:latin typeface="Tahoma"/>
                          <a:ea typeface="Tahoma"/>
                          <a:cs typeface="Tahoma"/>
                        </a:rPr>
                        <a:t>82</a:t>
                      </a:r>
                      <a:r>
                        <a:rPr lang="en-US" sz="1400" spc="-20" dirty="0">
                          <a:solidFill>
                            <a:srgbClr val="221F1F"/>
                          </a:solidFill>
                          <a:effectLst/>
                          <a:latin typeface="Tahoma"/>
                          <a:ea typeface="Tahoma"/>
                          <a:cs typeface="Tahoma"/>
                        </a:rPr>
                        <a:t> </a:t>
                      </a:r>
                      <a:r>
                        <a:rPr lang="en-US" sz="1400" dirty="0">
                          <a:solidFill>
                            <a:srgbClr val="221F1F"/>
                          </a:solidFill>
                          <a:effectLst/>
                          <a:latin typeface="Tahoma"/>
                          <a:ea typeface="Tahoma"/>
                          <a:cs typeface="Tahoma"/>
                        </a:rPr>
                        <a:t>833</a:t>
                      </a:r>
                      <a:r>
                        <a:rPr lang="en-US" sz="1400" spc="-25" dirty="0">
                          <a:solidFill>
                            <a:srgbClr val="221F1F"/>
                          </a:solidFill>
                          <a:effectLst/>
                          <a:latin typeface="Tahoma"/>
                          <a:ea typeface="Tahoma"/>
                          <a:cs typeface="Tahoma"/>
                        </a:rPr>
                        <a:t> </a:t>
                      </a:r>
                      <a:r>
                        <a:rPr lang="en-US" sz="1400" dirty="0">
                          <a:solidFill>
                            <a:srgbClr val="221F1F"/>
                          </a:solidFill>
                          <a:effectLst/>
                          <a:latin typeface="Tahoma"/>
                          <a:ea typeface="Tahoma"/>
                          <a:cs typeface="Tahoma"/>
                        </a:rPr>
                        <a:t>5223</a:t>
                      </a:r>
                      <a:r>
                        <a:rPr lang="en-US" sz="1400" spc="-25" dirty="0">
                          <a:solidFill>
                            <a:srgbClr val="221F1F"/>
                          </a:solidFill>
                          <a:effectLst/>
                          <a:latin typeface="Tahoma"/>
                          <a:ea typeface="Tahoma"/>
                          <a:cs typeface="Tahoma"/>
                        </a:rPr>
                        <a:t> </a:t>
                      </a:r>
                      <a:r>
                        <a:rPr lang="en-US" sz="1400" dirty="0">
                          <a:solidFill>
                            <a:srgbClr val="221F1F"/>
                          </a:solidFill>
                          <a:effectLst/>
                          <a:latin typeface="Tahoma"/>
                          <a:ea typeface="Tahoma"/>
                          <a:cs typeface="Tahoma"/>
                        </a:rPr>
                        <a:t>|</a:t>
                      </a:r>
                      <a:r>
                        <a:rPr lang="en-US" sz="1400" spc="-25" dirty="0">
                          <a:solidFill>
                            <a:srgbClr val="221F1F"/>
                          </a:solidFill>
                          <a:effectLst/>
                          <a:latin typeface="Tahoma"/>
                          <a:ea typeface="Tahoma"/>
                          <a:cs typeface="Tahoma"/>
                        </a:rPr>
                        <a:t> </a:t>
                      </a:r>
                      <a:r>
                        <a:rPr lang="en-US" sz="1400" u="none" strike="noStrike" dirty="0">
                          <a:solidFill>
                            <a:srgbClr val="221F1F"/>
                          </a:solidFill>
                          <a:effectLst/>
                          <a:latin typeface="Tahoma"/>
                          <a:ea typeface="Tahoma"/>
                          <a:cs typeface="Tahoma"/>
                          <a:hlinkClick r:id="rId5"/>
                        </a:rPr>
                        <a:t>Tabane@teta.org.za</a:t>
                      </a:r>
                      <a:endParaRPr lang="en-ZA" sz="1400" dirty="0">
                        <a:effectLst/>
                        <a:latin typeface="Tahoma"/>
                        <a:ea typeface="Tahoma"/>
                        <a:cs typeface="Tahoma"/>
                      </a:endParaRPr>
                    </a:p>
                    <a:p>
                      <a:pPr marL="51435" lvl="0">
                        <a:lnSpc>
                          <a:spcPct val="100000"/>
                        </a:lnSpc>
                        <a:buNone/>
                      </a:pPr>
                      <a:r>
                        <a:rPr lang="en-US" sz="1400" b="1" u="none" strike="noStrike" dirty="0">
                          <a:solidFill>
                            <a:srgbClr val="221F1F"/>
                          </a:solidFill>
                          <a:effectLst/>
                          <a:latin typeface="Tahoma"/>
                          <a:ea typeface="Tahoma"/>
                          <a:cs typeface="Tahoma"/>
                        </a:rPr>
                        <a:t>Phamela Khosa</a:t>
                      </a:r>
                    </a:p>
                    <a:p>
                      <a:pPr marL="51435" lvl="0">
                        <a:lnSpc>
                          <a:spcPct val="100000"/>
                        </a:lnSpc>
                        <a:buNone/>
                      </a:pPr>
                      <a:r>
                        <a:rPr lang="en-US" sz="1400" u="none" strike="noStrike" dirty="0">
                          <a:solidFill>
                            <a:srgbClr val="221F1F"/>
                          </a:solidFill>
                          <a:effectLst/>
                          <a:latin typeface="Tahoma"/>
                          <a:ea typeface="Tahoma"/>
                          <a:cs typeface="Tahoma"/>
                        </a:rPr>
                        <a:t>+27 15 917 0006 / +27 72 782 8179 </a:t>
                      </a:r>
                      <a:r>
                        <a:rPr lang="en-US" sz="1400" b="0" i="0" u="none" strike="noStrike" noProof="0" dirty="0">
                          <a:solidFill>
                            <a:srgbClr val="221F1F"/>
                          </a:solidFill>
                          <a:effectLst/>
                          <a:latin typeface="Tahoma"/>
                        </a:rPr>
                        <a:t>| </a:t>
                      </a:r>
                      <a:r>
                        <a:rPr lang="en-US" sz="1400" b="0" i="0" u="none" strike="noStrike" noProof="0" dirty="0">
                          <a:solidFill>
                            <a:srgbClr val="221F1F"/>
                          </a:solidFill>
                          <a:effectLst/>
                          <a:latin typeface="Tahoma"/>
                          <a:hlinkClick r:id="rId6"/>
                        </a:rPr>
                        <a:t>Phamela.Khosa@teta.org.za</a:t>
                      </a:r>
                      <a:r>
                        <a:rPr lang="en-US" sz="1400" b="0" i="0" u="none" strike="noStrike" noProof="0" dirty="0">
                          <a:solidFill>
                            <a:srgbClr val="221F1F"/>
                          </a:solidFill>
                          <a:effectLst/>
                          <a:latin typeface="Tahoma"/>
                        </a:rPr>
                        <a:t> </a:t>
                      </a:r>
                      <a:endParaRPr lang="en-US" sz="1400" u="none" strike="noStrike" dirty="0">
                        <a:solidFill>
                          <a:srgbClr val="221F1F"/>
                        </a:solidFill>
                        <a:effectLst/>
                        <a:latin typeface="Tahoma"/>
                        <a:ea typeface="Tahoma"/>
                        <a:cs typeface="Tahoma"/>
                      </a:endParaRPr>
                    </a:p>
                    <a:p>
                      <a:pPr marL="51435">
                        <a:lnSpc>
                          <a:spcPct val="100000"/>
                        </a:lnSpc>
                      </a:pPr>
                      <a:r>
                        <a:rPr lang="en-US" sz="1400" b="1" dirty="0">
                          <a:solidFill>
                            <a:srgbClr val="221F1F"/>
                          </a:solidFill>
                          <a:effectLst/>
                          <a:latin typeface="Tahoma"/>
                          <a:ea typeface="Tahoma"/>
                          <a:cs typeface="Tahoma"/>
                        </a:rPr>
                        <a:t>Nomfundo</a:t>
                      </a:r>
                      <a:r>
                        <a:rPr lang="en-US" sz="1400" b="1" spc="-25" dirty="0">
                          <a:solidFill>
                            <a:srgbClr val="221F1F"/>
                          </a:solidFill>
                          <a:effectLst/>
                          <a:latin typeface="Tahoma"/>
                          <a:ea typeface="Tahoma"/>
                          <a:cs typeface="Tahoma"/>
                        </a:rPr>
                        <a:t> </a:t>
                      </a:r>
                      <a:r>
                        <a:rPr lang="en-US" sz="1400" b="1" dirty="0">
                          <a:solidFill>
                            <a:srgbClr val="221F1F"/>
                          </a:solidFill>
                          <a:effectLst/>
                          <a:latin typeface="Tahoma"/>
                          <a:ea typeface="Tahoma"/>
                          <a:cs typeface="Tahoma"/>
                        </a:rPr>
                        <a:t>Bhengu</a:t>
                      </a:r>
                      <a:endParaRPr lang="en-ZA" sz="1400" dirty="0">
                        <a:effectLst/>
                        <a:latin typeface="Tahoma"/>
                        <a:ea typeface="Tahoma"/>
                        <a:cs typeface="Tahoma"/>
                      </a:endParaRPr>
                    </a:p>
                    <a:p>
                      <a:pPr marL="51435" marR="819150">
                        <a:lnSpc>
                          <a:spcPct val="100000"/>
                        </a:lnSpc>
                        <a:spcAft>
                          <a:spcPts val="0"/>
                        </a:spcAft>
                      </a:pPr>
                      <a:r>
                        <a:rPr lang="en-US" sz="1400" dirty="0">
                          <a:solidFill>
                            <a:srgbClr val="221F1F"/>
                          </a:solidFill>
                          <a:effectLst/>
                          <a:latin typeface="Tahoma"/>
                          <a:ea typeface="Tahoma"/>
                          <a:cs typeface="Tahoma"/>
                        </a:rPr>
                        <a:t>+27</a:t>
                      </a:r>
                      <a:r>
                        <a:rPr lang="en-US" sz="1400" spc="-30" dirty="0">
                          <a:solidFill>
                            <a:srgbClr val="221F1F"/>
                          </a:solidFill>
                          <a:effectLst/>
                          <a:latin typeface="Tahoma"/>
                          <a:ea typeface="Tahoma"/>
                          <a:cs typeface="Tahoma"/>
                        </a:rPr>
                        <a:t> </a:t>
                      </a:r>
                      <a:r>
                        <a:rPr lang="en-US" sz="1400" dirty="0">
                          <a:solidFill>
                            <a:srgbClr val="221F1F"/>
                          </a:solidFill>
                          <a:effectLst/>
                          <a:latin typeface="Tahoma"/>
                          <a:ea typeface="Tahoma"/>
                          <a:cs typeface="Tahoma"/>
                        </a:rPr>
                        <a:t>11</a:t>
                      </a:r>
                      <a:r>
                        <a:rPr lang="en-US" sz="1400" spc="-25" dirty="0">
                          <a:solidFill>
                            <a:srgbClr val="221F1F"/>
                          </a:solidFill>
                          <a:effectLst/>
                          <a:latin typeface="Tahoma"/>
                          <a:ea typeface="Tahoma"/>
                          <a:cs typeface="Tahoma"/>
                        </a:rPr>
                        <a:t> </a:t>
                      </a:r>
                      <a:r>
                        <a:rPr lang="en-US" sz="1400" dirty="0">
                          <a:solidFill>
                            <a:srgbClr val="221F1F"/>
                          </a:solidFill>
                          <a:effectLst/>
                          <a:latin typeface="Tahoma"/>
                          <a:ea typeface="Tahoma"/>
                          <a:cs typeface="Tahoma"/>
                        </a:rPr>
                        <a:t>577</a:t>
                      </a:r>
                      <a:r>
                        <a:rPr lang="en-US" sz="1400" spc="-20" dirty="0">
                          <a:solidFill>
                            <a:srgbClr val="221F1F"/>
                          </a:solidFill>
                          <a:effectLst/>
                          <a:latin typeface="Tahoma"/>
                          <a:ea typeface="Tahoma"/>
                          <a:cs typeface="Tahoma"/>
                        </a:rPr>
                        <a:t> </a:t>
                      </a:r>
                      <a:r>
                        <a:rPr lang="en-US" sz="1400" dirty="0">
                          <a:solidFill>
                            <a:srgbClr val="221F1F"/>
                          </a:solidFill>
                          <a:effectLst/>
                          <a:latin typeface="Tahoma"/>
                          <a:ea typeface="Tahoma"/>
                          <a:cs typeface="Tahoma"/>
                        </a:rPr>
                        <a:t>7102</a:t>
                      </a:r>
                      <a:r>
                        <a:rPr lang="en-US" sz="1400" spc="-25" dirty="0">
                          <a:solidFill>
                            <a:srgbClr val="221F1F"/>
                          </a:solidFill>
                          <a:effectLst/>
                          <a:latin typeface="Tahoma"/>
                          <a:ea typeface="Tahoma"/>
                          <a:cs typeface="Tahoma"/>
                        </a:rPr>
                        <a:t> </a:t>
                      </a:r>
                      <a:r>
                        <a:rPr lang="en-US" sz="1400" dirty="0">
                          <a:solidFill>
                            <a:srgbClr val="221F1F"/>
                          </a:solidFill>
                          <a:effectLst/>
                          <a:latin typeface="Tahoma"/>
                          <a:ea typeface="Tahoma"/>
                          <a:cs typeface="Tahoma"/>
                        </a:rPr>
                        <a:t>/</a:t>
                      </a:r>
                      <a:r>
                        <a:rPr lang="en-US" sz="1400" spc="-25" dirty="0">
                          <a:solidFill>
                            <a:srgbClr val="221F1F"/>
                          </a:solidFill>
                          <a:effectLst/>
                          <a:latin typeface="Tahoma"/>
                          <a:ea typeface="Tahoma"/>
                          <a:cs typeface="Tahoma"/>
                        </a:rPr>
                        <a:t> </a:t>
                      </a:r>
                      <a:r>
                        <a:rPr lang="en-US" sz="1400" dirty="0">
                          <a:solidFill>
                            <a:srgbClr val="221F1F"/>
                          </a:solidFill>
                          <a:effectLst/>
                          <a:latin typeface="Tahoma"/>
                          <a:ea typeface="Tahoma"/>
                          <a:cs typeface="Tahoma"/>
                        </a:rPr>
                        <a:t>+27</a:t>
                      </a:r>
                      <a:r>
                        <a:rPr lang="en-US" sz="1400" spc="-25" dirty="0">
                          <a:solidFill>
                            <a:srgbClr val="221F1F"/>
                          </a:solidFill>
                          <a:effectLst/>
                          <a:latin typeface="Tahoma"/>
                          <a:ea typeface="Tahoma"/>
                          <a:cs typeface="Tahoma"/>
                        </a:rPr>
                        <a:t> </a:t>
                      </a:r>
                      <a:r>
                        <a:rPr lang="en-US" sz="1400" dirty="0">
                          <a:solidFill>
                            <a:srgbClr val="221F1F"/>
                          </a:solidFill>
                          <a:effectLst/>
                          <a:latin typeface="Tahoma"/>
                          <a:ea typeface="Tahoma"/>
                          <a:cs typeface="Tahoma"/>
                        </a:rPr>
                        <a:t>83</a:t>
                      </a:r>
                      <a:r>
                        <a:rPr lang="en-US" sz="1400" spc="-25" dirty="0">
                          <a:solidFill>
                            <a:srgbClr val="221F1F"/>
                          </a:solidFill>
                          <a:effectLst/>
                          <a:latin typeface="Tahoma"/>
                          <a:ea typeface="Tahoma"/>
                          <a:cs typeface="Tahoma"/>
                        </a:rPr>
                        <a:t> </a:t>
                      </a:r>
                      <a:r>
                        <a:rPr lang="en-US" sz="1400" dirty="0">
                          <a:solidFill>
                            <a:srgbClr val="221F1F"/>
                          </a:solidFill>
                          <a:effectLst/>
                          <a:latin typeface="Tahoma"/>
                          <a:ea typeface="Tahoma"/>
                          <a:cs typeface="Tahoma"/>
                        </a:rPr>
                        <a:t>967</a:t>
                      </a:r>
                      <a:r>
                        <a:rPr lang="en-US" sz="1400" spc="-25" dirty="0">
                          <a:solidFill>
                            <a:srgbClr val="221F1F"/>
                          </a:solidFill>
                          <a:effectLst/>
                          <a:latin typeface="Tahoma"/>
                          <a:ea typeface="Tahoma"/>
                          <a:cs typeface="Tahoma"/>
                        </a:rPr>
                        <a:t> </a:t>
                      </a:r>
                      <a:r>
                        <a:rPr lang="en-US" sz="1400" dirty="0">
                          <a:solidFill>
                            <a:srgbClr val="221F1F"/>
                          </a:solidFill>
                          <a:effectLst/>
                          <a:latin typeface="Tahoma"/>
                          <a:ea typeface="Tahoma"/>
                          <a:cs typeface="Tahoma"/>
                        </a:rPr>
                        <a:t>7876</a:t>
                      </a:r>
                      <a:r>
                        <a:rPr lang="en-US" sz="1400" spc="-25" dirty="0">
                          <a:solidFill>
                            <a:srgbClr val="221F1F"/>
                          </a:solidFill>
                          <a:effectLst/>
                          <a:latin typeface="Tahoma"/>
                          <a:ea typeface="Tahoma"/>
                          <a:cs typeface="Tahoma"/>
                        </a:rPr>
                        <a:t> </a:t>
                      </a:r>
                      <a:r>
                        <a:rPr lang="en-US" sz="1400" dirty="0">
                          <a:solidFill>
                            <a:srgbClr val="221F1F"/>
                          </a:solidFill>
                          <a:effectLst/>
                          <a:latin typeface="Tahoma"/>
                          <a:ea typeface="Tahoma"/>
                          <a:cs typeface="Tahoma"/>
                        </a:rPr>
                        <a:t>|</a:t>
                      </a:r>
                      <a:r>
                        <a:rPr lang="en-US" sz="1400" spc="-25" dirty="0">
                          <a:solidFill>
                            <a:srgbClr val="221F1F"/>
                          </a:solidFill>
                          <a:effectLst/>
                          <a:latin typeface="Tahoma"/>
                          <a:ea typeface="Tahoma"/>
                          <a:cs typeface="Tahoma"/>
                        </a:rPr>
                        <a:t> </a:t>
                      </a:r>
                      <a:r>
                        <a:rPr lang="en-US" sz="1400" u="none" strike="noStrike" dirty="0">
                          <a:solidFill>
                            <a:srgbClr val="221F1F"/>
                          </a:solidFill>
                          <a:effectLst/>
                          <a:latin typeface="Tahoma"/>
                          <a:ea typeface="Tahoma"/>
                          <a:cs typeface="Tahoma"/>
                          <a:hlinkClick r:id="rId7"/>
                        </a:rPr>
                        <a:t>NomfundoB@teta.org.za</a:t>
                      </a:r>
                      <a:r>
                        <a:rPr lang="en-US" sz="1400" spc="-190" dirty="0">
                          <a:solidFill>
                            <a:srgbClr val="221F1F"/>
                          </a:solidFill>
                          <a:effectLst/>
                          <a:latin typeface="Tahoma"/>
                          <a:ea typeface="Tahoma"/>
                          <a:cs typeface="Tahoma"/>
                        </a:rPr>
                        <a:t> </a:t>
                      </a:r>
                      <a:endParaRPr lang="en-ZA" sz="1400" dirty="0">
                        <a:effectLst/>
                        <a:latin typeface="Tahoma"/>
                        <a:ea typeface="Tahoma"/>
                        <a:cs typeface="Tahoma"/>
                      </a:endParaRPr>
                    </a:p>
                    <a:p>
                      <a:pPr marL="51435" marR="819150" lvl="0">
                        <a:lnSpc>
                          <a:spcPct val="100000"/>
                        </a:lnSpc>
                        <a:spcAft>
                          <a:spcPts val="0"/>
                        </a:spcAft>
                        <a:buNone/>
                      </a:pPr>
                      <a:r>
                        <a:rPr lang="en-US" sz="1400" b="1" dirty="0">
                          <a:solidFill>
                            <a:srgbClr val="000000"/>
                          </a:solidFill>
                          <a:effectLst/>
                          <a:latin typeface="Tahoma"/>
                          <a:ea typeface="Tahoma"/>
                          <a:cs typeface="Tahoma"/>
                        </a:rPr>
                        <a:t>Trevor Tjale</a:t>
                      </a:r>
                    </a:p>
                    <a:p>
                      <a:pPr marL="51435">
                        <a:lnSpc>
                          <a:spcPct val="100000"/>
                        </a:lnSpc>
                      </a:pPr>
                      <a:r>
                        <a:rPr lang="en-US" sz="1400" dirty="0">
                          <a:solidFill>
                            <a:srgbClr val="221F1F"/>
                          </a:solidFill>
                          <a:effectLst/>
                          <a:latin typeface="Tahoma"/>
                          <a:ea typeface="Tahoma"/>
                          <a:cs typeface="Tahoma"/>
                        </a:rPr>
                        <a:t>+27</a:t>
                      </a:r>
                      <a:r>
                        <a:rPr lang="en-US" sz="1400" spc="-35" dirty="0">
                          <a:solidFill>
                            <a:srgbClr val="221F1F"/>
                          </a:solidFill>
                          <a:effectLst/>
                          <a:latin typeface="Tahoma"/>
                          <a:ea typeface="Tahoma"/>
                          <a:cs typeface="Tahoma"/>
                        </a:rPr>
                        <a:t> </a:t>
                      </a:r>
                      <a:r>
                        <a:rPr lang="en-US" sz="1400" dirty="0">
                          <a:solidFill>
                            <a:srgbClr val="221F1F"/>
                          </a:solidFill>
                          <a:effectLst/>
                          <a:latin typeface="Tahoma"/>
                          <a:ea typeface="Tahoma"/>
                          <a:cs typeface="Tahoma"/>
                        </a:rPr>
                        <a:t>11</a:t>
                      </a:r>
                      <a:r>
                        <a:rPr lang="en-US" sz="1400" spc="-35" dirty="0">
                          <a:solidFill>
                            <a:srgbClr val="221F1F"/>
                          </a:solidFill>
                          <a:effectLst/>
                          <a:latin typeface="Tahoma"/>
                          <a:ea typeface="Tahoma"/>
                          <a:cs typeface="Tahoma"/>
                        </a:rPr>
                        <a:t> </a:t>
                      </a:r>
                      <a:r>
                        <a:rPr lang="en-US" sz="1400" dirty="0">
                          <a:solidFill>
                            <a:srgbClr val="221F1F"/>
                          </a:solidFill>
                          <a:effectLst/>
                          <a:latin typeface="Tahoma"/>
                          <a:ea typeface="Tahoma"/>
                          <a:cs typeface="Tahoma"/>
                        </a:rPr>
                        <a:t>577</a:t>
                      </a:r>
                      <a:r>
                        <a:rPr lang="en-US" sz="1400" spc="-25" dirty="0">
                          <a:solidFill>
                            <a:srgbClr val="221F1F"/>
                          </a:solidFill>
                          <a:effectLst/>
                          <a:latin typeface="Tahoma"/>
                          <a:ea typeface="Tahoma"/>
                          <a:cs typeface="Tahoma"/>
                        </a:rPr>
                        <a:t> </a:t>
                      </a:r>
                      <a:r>
                        <a:rPr lang="en-US" sz="1400" dirty="0">
                          <a:solidFill>
                            <a:srgbClr val="221F1F"/>
                          </a:solidFill>
                          <a:effectLst/>
                          <a:latin typeface="Tahoma"/>
                          <a:ea typeface="Tahoma"/>
                          <a:cs typeface="Tahoma"/>
                        </a:rPr>
                        <a:t>7085</a:t>
                      </a:r>
                      <a:r>
                        <a:rPr lang="en-US" sz="1400" spc="-35" dirty="0">
                          <a:solidFill>
                            <a:srgbClr val="221F1F"/>
                          </a:solidFill>
                          <a:effectLst/>
                          <a:latin typeface="Tahoma"/>
                          <a:ea typeface="Tahoma"/>
                          <a:cs typeface="Tahoma"/>
                        </a:rPr>
                        <a:t> </a:t>
                      </a:r>
                      <a:r>
                        <a:rPr lang="en-US" sz="1400" dirty="0">
                          <a:solidFill>
                            <a:srgbClr val="221F1F"/>
                          </a:solidFill>
                          <a:effectLst/>
                          <a:latin typeface="Tahoma"/>
                          <a:ea typeface="Tahoma"/>
                          <a:cs typeface="Tahoma"/>
                        </a:rPr>
                        <a:t>/</a:t>
                      </a:r>
                      <a:r>
                        <a:rPr lang="en-US" sz="1400" spc="-30" dirty="0">
                          <a:solidFill>
                            <a:srgbClr val="221F1F"/>
                          </a:solidFill>
                          <a:effectLst/>
                          <a:latin typeface="Tahoma"/>
                          <a:ea typeface="Tahoma"/>
                          <a:cs typeface="Tahoma"/>
                        </a:rPr>
                        <a:t> </a:t>
                      </a:r>
                      <a:r>
                        <a:rPr lang="en-US" sz="1400" dirty="0">
                          <a:solidFill>
                            <a:srgbClr val="221F1F"/>
                          </a:solidFill>
                          <a:effectLst/>
                          <a:latin typeface="Tahoma"/>
                          <a:ea typeface="Tahoma"/>
                          <a:cs typeface="Tahoma"/>
                        </a:rPr>
                        <a:t>+27 625 8294     |</a:t>
                      </a:r>
                      <a:r>
                        <a:rPr lang="en-US" sz="1400" spc="-35" dirty="0">
                          <a:solidFill>
                            <a:srgbClr val="221F1F"/>
                          </a:solidFill>
                          <a:effectLst/>
                          <a:latin typeface="Tahoma"/>
                          <a:ea typeface="Tahoma"/>
                          <a:cs typeface="Tahoma"/>
                        </a:rPr>
                        <a:t> </a:t>
                      </a:r>
                      <a:r>
                        <a:rPr lang="en-US" sz="1400" spc="-35" dirty="0">
                          <a:solidFill>
                            <a:srgbClr val="221F1F"/>
                          </a:solidFill>
                          <a:effectLst/>
                          <a:latin typeface="Tahoma"/>
                          <a:ea typeface="Tahoma"/>
                          <a:cs typeface="Tahoma"/>
                          <a:hlinkClick r:id="rId8"/>
                        </a:rPr>
                        <a:t>TjaleT@teta.org.za</a:t>
                      </a:r>
                      <a:r>
                        <a:rPr lang="en-US" sz="1400" spc="-35" dirty="0">
                          <a:solidFill>
                            <a:srgbClr val="221F1F"/>
                          </a:solidFill>
                          <a:effectLst/>
                          <a:latin typeface="Tahoma"/>
                          <a:ea typeface="Tahoma"/>
                          <a:cs typeface="Tahoma"/>
                        </a:rPr>
                        <a:t> </a:t>
                      </a:r>
                      <a:endParaRPr lang="en-US" sz="1400" u="sng" dirty="0">
                        <a:solidFill>
                          <a:srgbClr val="000000"/>
                        </a:solidFill>
                        <a:effectLst/>
                        <a:latin typeface="Tahoma"/>
                        <a:ea typeface="Tahoma"/>
                        <a:cs typeface="Tahoma"/>
                      </a:endParaRPr>
                    </a:p>
                  </a:txBody>
                  <a:tcPr marL="0" marR="0" marT="0" marB="0" anchor="ctr">
                    <a:lnL w="12700" cap="flat" cmpd="sng" algn="ctr">
                      <a:solidFill>
                        <a:srgbClr val="BBBDC0"/>
                      </a:solidFill>
                      <a:prstDash val="solid"/>
                      <a:round/>
                      <a:headEnd type="none" w="med" len="med"/>
                      <a:tailEnd type="none" w="med" len="med"/>
                    </a:lnL>
                    <a:lnR w="12700" cap="flat" cmpd="sng" algn="ctr">
                      <a:solidFill>
                        <a:srgbClr val="BBBDC0"/>
                      </a:solidFill>
                      <a:prstDash val="solid"/>
                      <a:round/>
                      <a:headEnd type="none" w="med" len="med"/>
                      <a:tailEnd type="none" w="med" len="med"/>
                    </a:lnR>
                    <a:lnT w="12700" cap="flat" cmpd="sng" algn="ctr">
                      <a:solidFill>
                        <a:srgbClr val="FFFFFF"/>
                      </a:solidFill>
                      <a:prstDash val="solid"/>
                      <a:round/>
                      <a:headEnd type="none" w="med" len="med"/>
                      <a:tailEnd type="none" w="med" len="med"/>
                    </a:lnT>
                    <a:lnB>
                      <a:noFill/>
                    </a:lnB>
                    <a:solidFill>
                      <a:srgbClr val="D4E3EF"/>
                    </a:solidFill>
                  </a:tcPr>
                </a:tc>
                <a:tc>
                  <a:txBody>
                    <a:bodyPr/>
                    <a:lstStyle/>
                    <a:p>
                      <a:pPr>
                        <a:lnSpc>
                          <a:spcPct val="100000"/>
                        </a:lnSpc>
                      </a:pPr>
                      <a:r>
                        <a:rPr lang="en-US" sz="1400" b="1" dirty="0">
                          <a:effectLst/>
                          <a:latin typeface="Tahoma" panose="020B0604030504040204" pitchFamily="34" charset="0"/>
                          <a:ea typeface="Tahoma" panose="020B0604030504040204" pitchFamily="34" charset="0"/>
                          <a:cs typeface="Tahoma" panose="020B0604030504040204" pitchFamily="34" charset="0"/>
                        </a:rPr>
                        <a:t> </a:t>
                      </a:r>
                      <a:endParaRPr lang="en-ZA" sz="1400" b="1" dirty="0">
                        <a:effectLst/>
                        <a:latin typeface="Tahoma" panose="020B0604030504040204" pitchFamily="34" charset="0"/>
                        <a:ea typeface="Tahoma" panose="020B0604030504040204" pitchFamily="34" charset="0"/>
                        <a:cs typeface="Tahoma" panose="020B0604030504040204" pitchFamily="34" charset="0"/>
                      </a:endParaRPr>
                    </a:p>
                    <a:p>
                      <a:pPr>
                        <a:lnSpc>
                          <a:spcPct val="100000"/>
                        </a:lnSpc>
                        <a:spcBef>
                          <a:spcPts val="55"/>
                        </a:spcBef>
                      </a:pPr>
                      <a:r>
                        <a:rPr lang="en-US" sz="1400" b="1" dirty="0">
                          <a:effectLst/>
                          <a:latin typeface="Tahoma" panose="020B0604030504040204" pitchFamily="34" charset="0"/>
                          <a:ea typeface="Tahoma" panose="020B0604030504040204" pitchFamily="34" charset="0"/>
                          <a:cs typeface="Tahoma" panose="020B0604030504040204" pitchFamily="34" charset="0"/>
                        </a:rPr>
                        <a:t> </a:t>
                      </a:r>
                      <a:endParaRPr lang="en-ZA" sz="1400" b="1" dirty="0">
                        <a:effectLst/>
                        <a:latin typeface="Tahoma" panose="020B0604030504040204" pitchFamily="34" charset="0"/>
                        <a:ea typeface="Tahoma" panose="020B0604030504040204" pitchFamily="34" charset="0"/>
                        <a:cs typeface="Tahoma" panose="020B0604030504040204" pitchFamily="34" charset="0"/>
                      </a:endParaRPr>
                    </a:p>
                    <a:p>
                      <a:pPr marL="52070">
                        <a:lnSpc>
                          <a:spcPct val="100000"/>
                        </a:lnSpc>
                      </a:pPr>
                      <a:r>
                        <a:rPr lang="en-US" sz="1400" b="1" dirty="0">
                          <a:solidFill>
                            <a:srgbClr val="221F1F"/>
                          </a:solidFill>
                          <a:effectLst/>
                          <a:latin typeface="Tahoma" panose="020B0604030504040204" pitchFamily="34" charset="0"/>
                          <a:ea typeface="Tahoma" panose="020B0604030504040204" pitchFamily="34" charset="0"/>
                          <a:cs typeface="Tahoma" panose="020B0604030504040204" pitchFamily="34" charset="0"/>
                        </a:rPr>
                        <a:t>Forwarding</a:t>
                      </a:r>
                      <a:r>
                        <a:rPr lang="en-US" sz="1400" b="1" spc="-45" dirty="0">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b="1" dirty="0">
                          <a:solidFill>
                            <a:srgbClr val="221F1F"/>
                          </a:solidFill>
                          <a:effectLst/>
                          <a:latin typeface="Tahoma" panose="020B0604030504040204" pitchFamily="34" charset="0"/>
                          <a:ea typeface="Tahoma" panose="020B0604030504040204" pitchFamily="34" charset="0"/>
                          <a:cs typeface="Tahoma" panose="020B0604030504040204" pitchFamily="34" charset="0"/>
                        </a:rPr>
                        <a:t>and</a:t>
                      </a:r>
                      <a:r>
                        <a:rPr lang="en-US" sz="1400" b="1" spc="-30" dirty="0">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b="1" dirty="0">
                          <a:solidFill>
                            <a:srgbClr val="221F1F"/>
                          </a:solidFill>
                          <a:effectLst/>
                          <a:latin typeface="Tahoma" panose="020B0604030504040204" pitchFamily="34" charset="0"/>
                          <a:ea typeface="Tahoma" panose="020B0604030504040204" pitchFamily="34" charset="0"/>
                          <a:cs typeface="Tahoma" panose="020B0604030504040204" pitchFamily="34" charset="0"/>
                        </a:rPr>
                        <a:t>Clearing</a:t>
                      </a:r>
                      <a:endParaRPr lang="en-ZA" sz="1400" b="1" dirty="0">
                        <a:effectLst/>
                        <a:latin typeface="Tahoma" panose="020B0604030504040204" pitchFamily="34" charset="0"/>
                        <a:ea typeface="Tahoma" panose="020B0604030504040204" pitchFamily="34" charset="0"/>
                        <a:cs typeface="Tahoma" panose="020B0604030504040204" pitchFamily="34" charset="0"/>
                      </a:endParaRPr>
                    </a:p>
                  </a:txBody>
                  <a:tcPr marL="0" marR="0" marT="0" marB="0">
                    <a:lnL w="12700" cap="flat" cmpd="sng" algn="ctr">
                      <a:solidFill>
                        <a:srgbClr val="BBBDC0"/>
                      </a:solidFill>
                      <a:prstDash val="solid"/>
                      <a:round/>
                      <a:headEnd type="none" w="med" len="med"/>
                      <a:tailEnd type="none" w="med" len="med"/>
                    </a:lnL>
                    <a:lnR w="12700" cap="flat" cmpd="sng" algn="ctr">
                      <a:solidFill>
                        <a:srgbClr val="BBBDC0"/>
                      </a:solidFill>
                      <a:prstDash val="solid"/>
                      <a:round/>
                      <a:headEnd type="none" w="med" len="med"/>
                      <a:tailEnd type="none" w="med" len="med"/>
                    </a:lnR>
                    <a:lnT w="12700" cap="flat" cmpd="sng" algn="ctr">
                      <a:solidFill>
                        <a:srgbClr val="FFFFFF"/>
                      </a:solidFill>
                      <a:prstDash val="solid"/>
                      <a:round/>
                      <a:headEnd type="none" w="med" len="med"/>
                      <a:tailEnd type="none" w="med" len="med"/>
                    </a:lnT>
                    <a:lnB>
                      <a:noFill/>
                    </a:lnB>
                    <a:solidFill>
                      <a:srgbClr val="D4E3EF"/>
                    </a:solidFill>
                  </a:tcPr>
                </a:tc>
                <a:extLst>
                  <a:ext uri="{0D108BD9-81ED-4DB2-BD59-A6C34878D82A}">
                    <a16:rowId xmlns:a16="http://schemas.microsoft.com/office/drawing/2014/main" val="1371579476"/>
                  </a:ext>
                </a:extLst>
              </a:tr>
              <a:tr h="1498538">
                <a:tc>
                  <a:txBody>
                    <a:bodyPr/>
                    <a:lstStyle/>
                    <a:p>
                      <a:pPr marL="51435">
                        <a:lnSpc>
                          <a:spcPct val="100000"/>
                        </a:lnSpc>
                        <a:spcBef>
                          <a:spcPts val="390"/>
                        </a:spcBef>
                        <a:spcAft>
                          <a:spcPts val="0"/>
                        </a:spcAft>
                      </a:pPr>
                      <a:r>
                        <a:rPr lang="en-US" sz="1400" b="1" dirty="0">
                          <a:solidFill>
                            <a:srgbClr val="221F1F"/>
                          </a:solidFill>
                          <a:effectLst/>
                          <a:latin typeface="Tahoma" panose="020B0604030504040204" pitchFamily="34" charset="0"/>
                          <a:ea typeface="Tahoma" panose="020B0604030504040204" pitchFamily="34" charset="0"/>
                          <a:cs typeface="Tahoma" panose="020B0604030504040204" pitchFamily="34" charset="0"/>
                        </a:rPr>
                        <a:t>Nomcebo Vezi</a:t>
                      </a:r>
                      <a:endParaRPr lang="en-ZA" sz="1400" dirty="0">
                        <a:effectLst/>
                        <a:latin typeface="Tahoma" panose="020B0604030504040204" pitchFamily="34" charset="0"/>
                        <a:ea typeface="Tahoma" panose="020B0604030504040204" pitchFamily="34" charset="0"/>
                        <a:cs typeface="Tahoma" panose="020B0604030504040204" pitchFamily="34" charset="0"/>
                      </a:endParaRPr>
                    </a:p>
                    <a:p>
                      <a:pPr marL="51435">
                        <a:lnSpc>
                          <a:spcPct val="100000"/>
                        </a:lnSpc>
                      </a:pPr>
                      <a:r>
                        <a:rPr lang="en-US" sz="1400" dirty="0">
                          <a:solidFill>
                            <a:srgbClr val="221F1F"/>
                          </a:solidFill>
                          <a:effectLst/>
                          <a:latin typeface="Tahoma" panose="020B0604030504040204" pitchFamily="34" charset="0"/>
                          <a:ea typeface="Tahoma" panose="020B0604030504040204" pitchFamily="34" charset="0"/>
                          <a:cs typeface="Tahoma" panose="020B0604030504040204" pitchFamily="34" charset="0"/>
                        </a:rPr>
                        <a:t>+27</a:t>
                      </a:r>
                      <a:r>
                        <a:rPr lang="en-US" sz="1400" spc="-30" dirty="0">
                          <a:solidFill>
                            <a:srgbClr val="221F1F"/>
                          </a:solidFill>
                          <a:effectLst/>
                          <a:latin typeface="Tahoma" panose="020B0604030504040204" pitchFamily="34" charset="0"/>
                          <a:ea typeface="Tahoma" panose="020B0604030504040204" pitchFamily="34" charset="0"/>
                          <a:cs typeface="Tahoma" panose="020B0604030504040204" pitchFamily="34" charset="0"/>
                        </a:rPr>
                        <a:t> 31 301 9614 </a:t>
                      </a:r>
                      <a:r>
                        <a:rPr lang="en-US" sz="1400" spc="-25" dirty="0">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dirty="0">
                          <a:solidFill>
                            <a:srgbClr val="221F1F"/>
                          </a:solidFill>
                          <a:effectLst/>
                          <a:latin typeface="Tahoma" panose="020B0604030504040204" pitchFamily="34" charset="0"/>
                          <a:ea typeface="Tahoma" panose="020B0604030504040204" pitchFamily="34" charset="0"/>
                          <a:cs typeface="Tahoma" panose="020B0604030504040204" pitchFamily="34" charset="0"/>
                        </a:rPr>
                        <a:t>/</a:t>
                      </a:r>
                      <a:r>
                        <a:rPr lang="en-US" sz="1400" spc="-25" dirty="0">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dirty="0">
                          <a:solidFill>
                            <a:srgbClr val="221F1F"/>
                          </a:solidFill>
                          <a:effectLst/>
                          <a:latin typeface="Tahoma" panose="020B0604030504040204" pitchFamily="34" charset="0"/>
                          <a:ea typeface="Tahoma" panose="020B0604030504040204" pitchFamily="34" charset="0"/>
                          <a:cs typeface="Tahoma" panose="020B0604030504040204" pitchFamily="34" charset="0"/>
                        </a:rPr>
                        <a:t>+27</a:t>
                      </a:r>
                      <a:r>
                        <a:rPr lang="en-US" sz="1400" spc="-25" dirty="0">
                          <a:solidFill>
                            <a:srgbClr val="221F1F"/>
                          </a:solidFill>
                          <a:effectLst/>
                          <a:latin typeface="Tahoma" panose="020B0604030504040204" pitchFamily="34" charset="0"/>
                          <a:ea typeface="Tahoma" panose="020B0604030504040204" pitchFamily="34" charset="0"/>
                          <a:cs typeface="Tahoma" panose="020B0604030504040204" pitchFamily="34" charset="0"/>
                        </a:rPr>
                        <a:t> 73 224 9424 </a:t>
                      </a:r>
                      <a:r>
                        <a:rPr lang="en-US" sz="1400" dirty="0">
                          <a:solidFill>
                            <a:srgbClr val="221F1F"/>
                          </a:solidFill>
                          <a:effectLst/>
                          <a:latin typeface="Tahoma" panose="020B0604030504040204" pitchFamily="34" charset="0"/>
                          <a:ea typeface="Tahoma" panose="020B0604030504040204" pitchFamily="34" charset="0"/>
                          <a:cs typeface="Tahoma" panose="020B0604030504040204" pitchFamily="34" charset="0"/>
                        </a:rPr>
                        <a:t>|</a:t>
                      </a:r>
                      <a:r>
                        <a:rPr lang="en-US" sz="1400" spc="-10" dirty="0">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u="none" strike="noStrike" spc="-10" dirty="0">
                          <a:solidFill>
                            <a:srgbClr val="221F1F"/>
                          </a:solidFill>
                          <a:effectLst/>
                          <a:latin typeface="Tahoma" panose="020B0604030504040204" pitchFamily="34" charset="0"/>
                          <a:ea typeface="Tahoma" panose="020B0604030504040204" pitchFamily="34" charset="0"/>
                          <a:cs typeface="Tahoma" panose="020B0604030504040204" pitchFamily="34" charset="0"/>
                          <a:hlinkClick r:id="rId9"/>
                        </a:rPr>
                        <a:t>NomceboV@teta.or.za</a:t>
                      </a:r>
                      <a:r>
                        <a:rPr lang="en-US" sz="1400" u="none" strike="noStrike" spc="-10" dirty="0">
                          <a:solidFill>
                            <a:srgbClr val="221F1F"/>
                          </a:solidFill>
                          <a:effectLst/>
                          <a:latin typeface="Tahoma" panose="020B0604030504040204" pitchFamily="34" charset="0"/>
                          <a:ea typeface="Tahoma" panose="020B0604030504040204" pitchFamily="34" charset="0"/>
                          <a:cs typeface="Tahoma" panose="020B0604030504040204" pitchFamily="34" charset="0"/>
                        </a:rPr>
                        <a:t> </a:t>
                      </a:r>
                      <a:endParaRPr lang="en-ZA" sz="1400" u="none" strike="noStrike" dirty="0">
                        <a:solidFill>
                          <a:srgbClr val="221F1F"/>
                        </a:solidFill>
                        <a:effectLst/>
                        <a:latin typeface="Tahoma" panose="020B0604030504040204" pitchFamily="34" charset="0"/>
                        <a:ea typeface="Tahoma" panose="020B0604030504040204" pitchFamily="34" charset="0"/>
                        <a:cs typeface="Tahoma" panose="020B0604030504040204" pitchFamily="34" charset="0"/>
                      </a:endParaRPr>
                    </a:p>
                    <a:p>
                      <a:pPr marL="51435">
                        <a:lnSpc>
                          <a:spcPct val="100000"/>
                        </a:lnSpc>
                      </a:pPr>
                      <a:r>
                        <a:rPr lang="en-ZA" sz="1400" u="none" strike="noStrike" dirty="0">
                          <a:solidFill>
                            <a:srgbClr val="221F1F"/>
                          </a:solidFill>
                          <a:effectLst/>
                          <a:latin typeface="Tahoma" panose="020B0604030504040204" pitchFamily="34" charset="0"/>
                          <a:ea typeface="Tahoma" panose="020B0604030504040204" pitchFamily="34" charset="0"/>
                          <a:cs typeface="Tahoma" panose="020B0604030504040204" pitchFamily="34" charset="0"/>
                        </a:rPr>
                        <a:t>Nokuthula Ngcobo</a:t>
                      </a:r>
                      <a:endParaRPr lang="en-ZA" sz="1400" dirty="0">
                        <a:effectLst/>
                        <a:latin typeface="Tahoma" panose="020B0604030504040204" pitchFamily="34" charset="0"/>
                        <a:ea typeface="Tahoma" panose="020B0604030504040204" pitchFamily="34" charset="0"/>
                        <a:cs typeface="Tahoma" panose="020B0604030504040204" pitchFamily="34" charset="0"/>
                      </a:endParaRPr>
                    </a:p>
                    <a:p>
                      <a:pPr marL="29845" marR="819150" indent="20955">
                        <a:lnSpc>
                          <a:spcPct val="100000"/>
                        </a:lnSpc>
                        <a:spcAft>
                          <a:spcPts val="0"/>
                        </a:spcAft>
                      </a:pPr>
                      <a:r>
                        <a:rPr lang="en-US" sz="1400" dirty="0">
                          <a:solidFill>
                            <a:srgbClr val="221F1F"/>
                          </a:solidFill>
                          <a:effectLst/>
                          <a:latin typeface="Tahoma"/>
                          <a:ea typeface="Tahoma"/>
                          <a:cs typeface="Tahoma"/>
                        </a:rPr>
                        <a:t>+27</a:t>
                      </a:r>
                      <a:r>
                        <a:rPr lang="en-US" sz="1400" spc="-30" dirty="0">
                          <a:solidFill>
                            <a:srgbClr val="221F1F"/>
                          </a:solidFill>
                          <a:effectLst/>
                          <a:latin typeface="Tahoma"/>
                          <a:ea typeface="Tahoma"/>
                          <a:cs typeface="Tahoma"/>
                        </a:rPr>
                        <a:t> 31 334 9883 </a:t>
                      </a:r>
                      <a:r>
                        <a:rPr lang="en-US" sz="1400" spc="-25" dirty="0">
                          <a:solidFill>
                            <a:srgbClr val="221F1F"/>
                          </a:solidFill>
                          <a:effectLst/>
                          <a:latin typeface="Tahoma"/>
                          <a:ea typeface="Tahoma"/>
                          <a:cs typeface="Tahoma"/>
                        </a:rPr>
                        <a:t> </a:t>
                      </a:r>
                      <a:r>
                        <a:rPr lang="en-US" sz="1400" dirty="0">
                          <a:solidFill>
                            <a:srgbClr val="221F1F"/>
                          </a:solidFill>
                          <a:effectLst/>
                          <a:latin typeface="Tahoma"/>
                          <a:ea typeface="Tahoma"/>
                          <a:cs typeface="Tahoma"/>
                        </a:rPr>
                        <a:t>/</a:t>
                      </a:r>
                      <a:r>
                        <a:rPr lang="en-US" sz="1400" spc="-25" dirty="0">
                          <a:solidFill>
                            <a:srgbClr val="221F1F"/>
                          </a:solidFill>
                          <a:effectLst/>
                          <a:latin typeface="Tahoma"/>
                          <a:ea typeface="Tahoma"/>
                          <a:cs typeface="Tahoma"/>
                        </a:rPr>
                        <a:t> </a:t>
                      </a:r>
                      <a:r>
                        <a:rPr lang="en-US" sz="1400" dirty="0">
                          <a:solidFill>
                            <a:srgbClr val="221F1F"/>
                          </a:solidFill>
                          <a:effectLst/>
                          <a:latin typeface="Tahoma"/>
                          <a:ea typeface="Tahoma"/>
                          <a:cs typeface="Tahoma"/>
                        </a:rPr>
                        <a:t>+27</a:t>
                      </a:r>
                      <a:r>
                        <a:rPr lang="en-US" sz="1400" spc="-25" dirty="0">
                          <a:solidFill>
                            <a:srgbClr val="221F1F"/>
                          </a:solidFill>
                          <a:effectLst/>
                          <a:latin typeface="Tahoma"/>
                          <a:ea typeface="Tahoma"/>
                          <a:cs typeface="Tahoma"/>
                        </a:rPr>
                        <a:t> 74 387 8814 </a:t>
                      </a:r>
                      <a:r>
                        <a:rPr lang="en-US" sz="1400" dirty="0">
                          <a:solidFill>
                            <a:srgbClr val="221F1F"/>
                          </a:solidFill>
                          <a:effectLst/>
                          <a:latin typeface="Tahoma"/>
                          <a:ea typeface="Tahoma"/>
                          <a:cs typeface="Tahoma"/>
                        </a:rPr>
                        <a:t>|</a:t>
                      </a:r>
                      <a:r>
                        <a:rPr lang="en-US" sz="1400" spc="-30" dirty="0">
                          <a:solidFill>
                            <a:srgbClr val="221F1F"/>
                          </a:solidFill>
                          <a:effectLst/>
                          <a:latin typeface="Tahoma"/>
                          <a:ea typeface="Tahoma"/>
                          <a:cs typeface="Tahoma"/>
                        </a:rPr>
                        <a:t> </a:t>
                      </a:r>
                      <a:r>
                        <a:rPr lang="en-US" sz="1400" u="none" strike="noStrike" spc="-30" dirty="0">
                          <a:solidFill>
                            <a:srgbClr val="221F1F"/>
                          </a:solidFill>
                          <a:effectLst/>
                          <a:latin typeface="Tahoma"/>
                          <a:ea typeface="Tahoma"/>
                          <a:cs typeface="Tahoma"/>
                          <a:hlinkClick r:id="rId10"/>
                        </a:rPr>
                        <a:t>NokuthulaN@teta.or.za</a:t>
                      </a:r>
                      <a:r>
                        <a:rPr lang="en-US" sz="1400" u="none" strike="noStrike" spc="-30" dirty="0">
                          <a:solidFill>
                            <a:srgbClr val="221F1F"/>
                          </a:solidFill>
                          <a:effectLst/>
                          <a:latin typeface="Tahoma"/>
                          <a:ea typeface="Tahoma"/>
                          <a:cs typeface="Tahoma"/>
                        </a:rPr>
                        <a:t> </a:t>
                      </a:r>
                      <a:endParaRPr lang="en-ZA" sz="1400" dirty="0">
                        <a:effectLst/>
                        <a:latin typeface="Tahoma"/>
                        <a:ea typeface="Tahoma"/>
                        <a:cs typeface="Tahoma"/>
                      </a:endParaRPr>
                    </a:p>
                    <a:p>
                      <a:pPr marL="29845" marR="819150" lvl="0" indent="20955">
                        <a:lnSpc>
                          <a:spcPct val="100000"/>
                        </a:lnSpc>
                        <a:spcAft>
                          <a:spcPts val="0"/>
                        </a:spcAft>
                        <a:buNone/>
                      </a:pPr>
                      <a:r>
                        <a:rPr lang="en-US" sz="1400" b="1" dirty="0">
                          <a:solidFill>
                            <a:srgbClr val="000000"/>
                          </a:solidFill>
                          <a:effectLst/>
                          <a:latin typeface="Tahoma"/>
                          <a:ea typeface="Tahoma"/>
                          <a:cs typeface="Tahoma"/>
                        </a:rPr>
                        <a:t>Shantal Marajah</a:t>
                      </a:r>
                      <a:endParaRPr lang="en-ZA" sz="1400" b="1" dirty="0">
                        <a:effectLst/>
                        <a:latin typeface="Tahoma"/>
                        <a:ea typeface="Tahoma"/>
                        <a:cs typeface="Tahoma"/>
                      </a:endParaRPr>
                    </a:p>
                    <a:p>
                      <a:pPr marL="51435">
                        <a:lnSpc>
                          <a:spcPct val="100000"/>
                        </a:lnSpc>
                      </a:pPr>
                      <a:r>
                        <a:rPr lang="en-US" sz="1400" dirty="0">
                          <a:solidFill>
                            <a:srgbClr val="221F1F"/>
                          </a:solidFill>
                          <a:effectLst/>
                          <a:latin typeface="Tahoma" panose="020B0604030504040204" pitchFamily="34" charset="0"/>
                          <a:ea typeface="Tahoma" panose="020B0604030504040204" pitchFamily="34" charset="0"/>
                          <a:cs typeface="Tahoma" panose="020B0604030504040204" pitchFamily="34" charset="0"/>
                        </a:rPr>
                        <a:t>+27</a:t>
                      </a:r>
                      <a:r>
                        <a:rPr lang="en-US" sz="1400" spc="-30" dirty="0">
                          <a:solidFill>
                            <a:srgbClr val="221F1F"/>
                          </a:solidFill>
                          <a:effectLst/>
                          <a:latin typeface="Tahoma" panose="020B0604030504040204" pitchFamily="34" charset="0"/>
                          <a:ea typeface="Tahoma" panose="020B0604030504040204" pitchFamily="34" charset="0"/>
                          <a:cs typeface="Tahoma" panose="020B0604030504040204" pitchFamily="34" charset="0"/>
                        </a:rPr>
                        <a:t> 31 301 9614 </a:t>
                      </a:r>
                      <a:r>
                        <a:rPr lang="en-US" sz="1400" spc="-25" dirty="0">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dirty="0">
                          <a:solidFill>
                            <a:srgbClr val="221F1F"/>
                          </a:solidFill>
                          <a:effectLst/>
                          <a:latin typeface="Tahoma" panose="020B0604030504040204" pitchFamily="34" charset="0"/>
                          <a:ea typeface="Tahoma" panose="020B0604030504040204" pitchFamily="34" charset="0"/>
                          <a:cs typeface="Tahoma" panose="020B0604030504040204" pitchFamily="34" charset="0"/>
                        </a:rPr>
                        <a:t>/</a:t>
                      </a:r>
                      <a:r>
                        <a:rPr lang="en-US" sz="1400" spc="-25" dirty="0">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dirty="0">
                          <a:solidFill>
                            <a:srgbClr val="221F1F"/>
                          </a:solidFill>
                          <a:effectLst/>
                          <a:latin typeface="Tahoma" panose="020B0604030504040204" pitchFamily="34" charset="0"/>
                          <a:ea typeface="Tahoma" panose="020B0604030504040204" pitchFamily="34" charset="0"/>
                          <a:cs typeface="Tahoma" panose="020B0604030504040204" pitchFamily="34" charset="0"/>
                        </a:rPr>
                        <a:t>+27</a:t>
                      </a:r>
                      <a:r>
                        <a:rPr lang="en-US" sz="1400" spc="-30" dirty="0">
                          <a:solidFill>
                            <a:srgbClr val="221F1F"/>
                          </a:solidFill>
                          <a:effectLst/>
                          <a:latin typeface="Tahoma" panose="020B0604030504040204" pitchFamily="34" charset="0"/>
                          <a:ea typeface="Tahoma" panose="020B0604030504040204" pitchFamily="34" charset="0"/>
                          <a:cs typeface="Tahoma" panose="020B0604030504040204" pitchFamily="34" charset="0"/>
                        </a:rPr>
                        <a:t> 83 629 7315 </a:t>
                      </a:r>
                      <a:r>
                        <a:rPr lang="en-US" sz="1400" spc="-25" dirty="0">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dirty="0">
                          <a:solidFill>
                            <a:srgbClr val="221F1F"/>
                          </a:solidFill>
                          <a:effectLst/>
                          <a:latin typeface="Tahoma" panose="020B0604030504040204" pitchFamily="34" charset="0"/>
                          <a:ea typeface="Tahoma" panose="020B0604030504040204" pitchFamily="34" charset="0"/>
                          <a:cs typeface="Tahoma" panose="020B0604030504040204" pitchFamily="34" charset="0"/>
                        </a:rPr>
                        <a:t>|</a:t>
                      </a:r>
                      <a:r>
                        <a:rPr lang="en-US" sz="1400" spc="-25" dirty="0">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u="sng" spc="-25" dirty="0">
                          <a:solidFill>
                            <a:srgbClr val="000000"/>
                          </a:solidFill>
                          <a:effectLst/>
                          <a:latin typeface="Tahoma" panose="020B0604030504040204" pitchFamily="34" charset="0"/>
                          <a:ea typeface="Tahoma" panose="020B0604030504040204" pitchFamily="34" charset="0"/>
                          <a:cs typeface="Tahoma" panose="020B0604030504040204" pitchFamily="34" charset="0"/>
                          <a:hlinkClick r:id="rId11"/>
                        </a:rPr>
                        <a:t>Shantal@teta.org.za</a:t>
                      </a:r>
                      <a:r>
                        <a:rPr lang="en-US" sz="1400" u="sng" spc="-25" dirty="0">
                          <a:solidFill>
                            <a:srgbClr val="000000"/>
                          </a:solidFill>
                          <a:effectLst/>
                          <a:latin typeface="Tahoma" panose="020B0604030504040204" pitchFamily="34" charset="0"/>
                          <a:ea typeface="Tahoma" panose="020B0604030504040204" pitchFamily="34" charset="0"/>
                          <a:cs typeface="Tahoma" panose="020B0604030504040204" pitchFamily="34" charset="0"/>
                        </a:rPr>
                        <a:t> </a:t>
                      </a:r>
                      <a:endParaRPr lang="en-ZA" sz="1400" dirty="0">
                        <a:effectLst/>
                        <a:latin typeface="Tahoma" panose="020B0604030504040204" pitchFamily="34" charset="0"/>
                        <a:ea typeface="Tahoma" panose="020B0604030504040204" pitchFamily="34" charset="0"/>
                        <a:cs typeface="Tahoma" panose="020B0604030504040204" pitchFamily="34" charset="0"/>
                      </a:endParaRPr>
                    </a:p>
                    <a:p>
                      <a:pPr marL="54610">
                        <a:lnSpc>
                          <a:spcPct val="100000"/>
                        </a:lnSpc>
                        <a:spcBef>
                          <a:spcPts val="390"/>
                        </a:spcBef>
                        <a:spcAft>
                          <a:spcPts val="0"/>
                        </a:spcAft>
                      </a:pPr>
                      <a:endParaRPr lang="en-ZA" sz="1400" dirty="0">
                        <a:effectLst/>
                        <a:latin typeface="Tahoma"/>
                        <a:ea typeface="Tahoma"/>
                        <a:cs typeface="Tahoma"/>
                      </a:endParaRPr>
                    </a:p>
                  </a:txBody>
                  <a:tcPr marL="0" marR="0" marT="0" marB="0" anchor="ctr">
                    <a:lnL>
                      <a:noFill/>
                    </a:lnL>
                    <a:lnR>
                      <a:noFill/>
                    </a:lnR>
                    <a:lnT>
                      <a:noFill/>
                    </a:lnT>
                    <a:lnB>
                      <a:noFill/>
                    </a:lnB>
                    <a:solidFill>
                      <a:srgbClr val="97C3DE"/>
                    </a:solidFill>
                  </a:tcPr>
                </a:tc>
                <a:tc>
                  <a:txBody>
                    <a:bodyPr/>
                    <a:lstStyle/>
                    <a:p>
                      <a:pPr>
                        <a:lnSpc>
                          <a:spcPct val="100000"/>
                        </a:lnSpc>
                      </a:pPr>
                      <a:r>
                        <a:rPr lang="en-US" sz="1400" b="1" dirty="0">
                          <a:effectLst/>
                          <a:latin typeface="Tahoma" panose="020B0604030504040204" pitchFamily="34" charset="0"/>
                          <a:ea typeface="Tahoma" panose="020B0604030504040204" pitchFamily="34" charset="0"/>
                          <a:cs typeface="Tahoma" panose="020B0604030504040204" pitchFamily="34" charset="0"/>
                        </a:rPr>
                        <a:t> </a:t>
                      </a:r>
                      <a:endParaRPr lang="en-ZA" sz="1400" b="1" dirty="0">
                        <a:effectLst/>
                        <a:latin typeface="Tahoma" panose="020B0604030504040204" pitchFamily="34" charset="0"/>
                        <a:ea typeface="Tahoma" panose="020B0604030504040204" pitchFamily="34" charset="0"/>
                        <a:cs typeface="Tahoma" panose="020B0604030504040204" pitchFamily="34" charset="0"/>
                      </a:endParaRPr>
                    </a:p>
                    <a:p>
                      <a:pPr>
                        <a:lnSpc>
                          <a:spcPct val="100000"/>
                        </a:lnSpc>
                        <a:spcBef>
                          <a:spcPts val="40"/>
                        </a:spcBef>
                      </a:pPr>
                      <a:r>
                        <a:rPr lang="en-US" sz="1400" b="1" dirty="0">
                          <a:effectLst/>
                          <a:latin typeface="Tahoma" panose="020B0604030504040204" pitchFamily="34" charset="0"/>
                          <a:ea typeface="Tahoma" panose="020B0604030504040204" pitchFamily="34" charset="0"/>
                          <a:cs typeface="Tahoma" panose="020B0604030504040204" pitchFamily="34" charset="0"/>
                        </a:rPr>
                        <a:t> </a:t>
                      </a:r>
                      <a:endParaRPr lang="en-ZA" sz="1400" b="1" dirty="0">
                        <a:effectLst/>
                        <a:latin typeface="Tahoma" panose="020B0604030504040204" pitchFamily="34" charset="0"/>
                        <a:ea typeface="Tahoma" panose="020B0604030504040204" pitchFamily="34" charset="0"/>
                        <a:cs typeface="Tahoma" panose="020B0604030504040204" pitchFamily="34" charset="0"/>
                      </a:endParaRPr>
                    </a:p>
                    <a:p>
                      <a:pPr marL="55245">
                        <a:lnSpc>
                          <a:spcPct val="100000"/>
                        </a:lnSpc>
                        <a:spcBef>
                          <a:spcPts val="5"/>
                        </a:spcBef>
                        <a:spcAft>
                          <a:spcPts val="0"/>
                        </a:spcAft>
                      </a:pPr>
                      <a:r>
                        <a:rPr lang="en-US" sz="1400" b="1" dirty="0">
                          <a:solidFill>
                            <a:srgbClr val="221F1F"/>
                          </a:solidFill>
                          <a:effectLst/>
                          <a:latin typeface="Tahoma" panose="020B0604030504040204" pitchFamily="34" charset="0"/>
                          <a:ea typeface="Tahoma" panose="020B0604030504040204" pitchFamily="34" charset="0"/>
                          <a:cs typeface="Tahoma" panose="020B0604030504040204" pitchFamily="34" charset="0"/>
                        </a:rPr>
                        <a:t>Freight Handling </a:t>
                      </a:r>
                      <a:endParaRPr lang="en-ZA" sz="1400" b="1" dirty="0">
                        <a:effectLst/>
                        <a:latin typeface="Tahoma" panose="020B0604030504040204" pitchFamily="34" charset="0"/>
                        <a:ea typeface="Tahoma" panose="020B0604030504040204" pitchFamily="34" charset="0"/>
                        <a:cs typeface="Tahoma" panose="020B0604030504040204" pitchFamily="34" charset="0"/>
                      </a:endParaRPr>
                    </a:p>
                  </a:txBody>
                  <a:tcPr marL="0" marR="0" marT="0" marB="0">
                    <a:lnL>
                      <a:noFill/>
                    </a:lnL>
                    <a:lnR w="12700" cap="flat" cmpd="sng" algn="ctr">
                      <a:solidFill>
                        <a:srgbClr val="BBBDC0"/>
                      </a:solidFill>
                      <a:prstDash val="solid"/>
                      <a:round/>
                      <a:headEnd type="none" w="med" len="med"/>
                      <a:tailEnd type="none" w="med" len="med"/>
                    </a:lnR>
                    <a:lnT>
                      <a:noFill/>
                    </a:lnT>
                    <a:lnB>
                      <a:noFill/>
                    </a:lnB>
                    <a:solidFill>
                      <a:srgbClr val="97C3DE"/>
                    </a:solidFill>
                  </a:tcPr>
                </a:tc>
                <a:extLst>
                  <a:ext uri="{0D108BD9-81ED-4DB2-BD59-A6C34878D82A}">
                    <a16:rowId xmlns:a16="http://schemas.microsoft.com/office/drawing/2014/main" val="1218569602"/>
                  </a:ext>
                </a:extLst>
              </a:tr>
              <a:tr h="1734809">
                <a:tc>
                  <a:txBody>
                    <a:bodyPr/>
                    <a:lstStyle/>
                    <a:p>
                      <a:pPr marL="54610">
                        <a:lnSpc>
                          <a:spcPct val="100000"/>
                        </a:lnSpc>
                        <a:spcBef>
                          <a:spcPts val="440"/>
                        </a:spcBef>
                        <a:spcAft>
                          <a:spcPts val="0"/>
                        </a:spcAft>
                      </a:pPr>
                      <a:r>
                        <a:rPr lang="en-US" sz="1400" b="1" dirty="0">
                          <a:solidFill>
                            <a:srgbClr val="221F1F"/>
                          </a:solidFill>
                          <a:effectLst/>
                          <a:latin typeface="Tahoma" panose="020B0604030504040204" pitchFamily="34" charset="0"/>
                          <a:ea typeface="Tahoma" panose="020B0604030504040204" pitchFamily="34" charset="0"/>
                          <a:cs typeface="Tahoma" panose="020B0604030504040204" pitchFamily="34" charset="0"/>
                        </a:rPr>
                        <a:t>Samuel</a:t>
                      </a:r>
                      <a:r>
                        <a:rPr lang="en-US" sz="1400" b="1" spc="-15" dirty="0">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b="1" dirty="0" err="1">
                          <a:solidFill>
                            <a:srgbClr val="221F1F"/>
                          </a:solidFill>
                          <a:effectLst/>
                          <a:latin typeface="Tahoma" panose="020B0604030504040204" pitchFamily="34" charset="0"/>
                          <a:ea typeface="Tahoma" panose="020B0604030504040204" pitchFamily="34" charset="0"/>
                          <a:cs typeface="Tahoma" panose="020B0604030504040204" pitchFamily="34" charset="0"/>
                        </a:rPr>
                        <a:t>Motau</a:t>
                      </a:r>
                      <a:endParaRPr lang="en-ZA" sz="1400" dirty="0">
                        <a:effectLst/>
                        <a:latin typeface="Tahoma" panose="020B0604030504040204" pitchFamily="34" charset="0"/>
                        <a:ea typeface="Tahoma" panose="020B0604030504040204" pitchFamily="34" charset="0"/>
                        <a:cs typeface="Tahoma" panose="020B0604030504040204" pitchFamily="34" charset="0"/>
                      </a:endParaRPr>
                    </a:p>
                    <a:p>
                      <a:pPr marL="54610">
                        <a:lnSpc>
                          <a:spcPct val="100000"/>
                        </a:lnSpc>
                      </a:pPr>
                      <a:r>
                        <a:rPr lang="en-US" sz="1400" dirty="0">
                          <a:solidFill>
                            <a:srgbClr val="221F1F"/>
                          </a:solidFill>
                          <a:effectLst/>
                          <a:latin typeface="Tahoma" panose="020B0604030504040204" pitchFamily="34" charset="0"/>
                          <a:ea typeface="Tahoma" panose="020B0604030504040204" pitchFamily="34" charset="0"/>
                          <a:cs typeface="Tahoma" panose="020B0604030504040204" pitchFamily="34" charset="0"/>
                        </a:rPr>
                        <a:t>+27</a:t>
                      </a:r>
                      <a:r>
                        <a:rPr lang="en-US" sz="1400" spc="-30" dirty="0">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dirty="0">
                          <a:solidFill>
                            <a:srgbClr val="221F1F"/>
                          </a:solidFill>
                          <a:effectLst/>
                          <a:latin typeface="Tahoma" panose="020B0604030504040204" pitchFamily="34" charset="0"/>
                          <a:ea typeface="Tahoma" panose="020B0604030504040204" pitchFamily="34" charset="0"/>
                          <a:cs typeface="Tahoma" panose="020B0604030504040204" pitchFamily="34" charset="0"/>
                        </a:rPr>
                        <a:t>11</a:t>
                      </a:r>
                      <a:r>
                        <a:rPr lang="en-US" sz="1400" spc="-25" dirty="0">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dirty="0">
                          <a:solidFill>
                            <a:srgbClr val="221F1F"/>
                          </a:solidFill>
                          <a:effectLst/>
                          <a:latin typeface="Tahoma" panose="020B0604030504040204" pitchFamily="34" charset="0"/>
                          <a:ea typeface="Tahoma" panose="020B0604030504040204" pitchFamily="34" charset="0"/>
                          <a:cs typeface="Tahoma" panose="020B0604030504040204" pitchFamily="34" charset="0"/>
                        </a:rPr>
                        <a:t>577</a:t>
                      </a:r>
                      <a:r>
                        <a:rPr lang="en-US" sz="1400" spc="-10" dirty="0">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dirty="0">
                          <a:solidFill>
                            <a:srgbClr val="221F1F"/>
                          </a:solidFill>
                          <a:effectLst/>
                          <a:latin typeface="Tahoma" panose="020B0604030504040204" pitchFamily="34" charset="0"/>
                          <a:ea typeface="Tahoma" panose="020B0604030504040204" pitchFamily="34" charset="0"/>
                          <a:cs typeface="Tahoma" panose="020B0604030504040204" pitchFamily="34" charset="0"/>
                        </a:rPr>
                        <a:t>7053</a:t>
                      </a:r>
                      <a:r>
                        <a:rPr lang="en-US" sz="1400" spc="-25" dirty="0">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dirty="0">
                          <a:solidFill>
                            <a:srgbClr val="221F1F"/>
                          </a:solidFill>
                          <a:effectLst/>
                          <a:latin typeface="Tahoma" panose="020B0604030504040204" pitchFamily="34" charset="0"/>
                          <a:ea typeface="Tahoma" panose="020B0604030504040204" pitchFamily="34" charset="0"/>
                          <a:cs typeface="Tahoma" panose="020B0604030504040204" pitchFamily="34" charset="0"/>
                        </a:rPr>
                        <a:t>/</a:t>
                      </a:r>
                      <a:r>
                        <a:rPr lang="en-US" sz="1400" spc="-25" dirty="0">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dirty="0">
                          <a:solidFill>
                            <a:srgbClr val="221F1F"/>
                          </a:solidFill>
                          <a:effectLst/>
                          <a:latin typeface="Tahoma" panose="020B0604030504040204" pitchFamily="34" charset="0"/>
                          <a:ea typeface="Tahoma" panose="020B0604030504040204" pitchFamily="34" charset="0"/>
                          <a:cs typeface="Tahoma" panose="020B0604030504040204" pitchFamily="34" charset="0"/>
                        </a:rPr>
                        <a:t>+27</a:t>
                      </a:r>
                      <a:r>
                        <a:rPr lang="en-US" sz="1400" spc="-25" dirty="0">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dirty="0">
                          <a:solidFill>
                            <a:srgbClr val="221F1F"/>
                          </a:solidFill>
                          <a:effectLst/>
                          <a:latin typeface="Tahoma" panose="020B0604030504040204" pitchFamily="34" charset="0"/>
                          <a:ea typeface="Tahoma" panose="020B0604030504040204" pitchFamily="34" charset="0"/>
                          <a:cs typeface="Tahoma" panose="020B0604030504040204" pitchFamily="34" charset="0"/>
                        </a:rPr>
                        <a:t>76</a:t>
                      </a:r>
                      <a:r>
                        <a:rPr lang="en-US" sz="1400" spc="-15" dirty="0">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dirty="0">
                          <a:solidFill>
                            <a:srgbClr val="221F1F"/>
                          </a:solidFill>
                          <a:effectLst/>
                          <a:latin typeface="Tahoma" panose="020B0604030504040204" pitchFamily="34" charset="0"/>
                          <a:ea typeface="Tahoma" panose="020B0604030504040204" pitchFamily="34" charset="0"/>
                          <a:cs typeface="Tahoma" panose="020B0604030504040204" pitchFamily="34" charset="0"/>
                        </a:rPr>
                        <a:t>742</a:t>
                      </a:r>
                      <a:r>
                        <a:rPr lang="en-US" sz="1400" spc="-25" dirty="0">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dirty="0">
                          <a:solidFill>
                            <a:srgbClr val="221F1F"/>
                          </a:solidFill>
                          <a:effectLst/>
                          <a:latin typeface="Tahoma" panose="020B0604030504040204" pitchFamily="34" charset="0"/>
                          <a:ea typeface="Tahoma" panose="020B0604030504040204" pitchFamily="34" charset="0"/>
                          <a:cs typeface="Tahoma" panose="020B0604030504040204" pitchFamily="34" charset="0"/>
                        </a:rPr>
                        <a:t>6207</a:t>
                      </a:r>
                      <a:r>
                        <a:rPr lang="en-US" sz="1400" spc="-25" dirty="0">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dirty="0">
                          <a:solidFill>
                            <a:srgbClr val="221F1F"/>
                          </a:solidFill>
                          <a:effectLst/>
                          <a:latin typeface="Tahoma" panose="020B0604030504040204" pitchFamily="34" charset="0"/>
                          <a:ea typeface="Tahoma" panose="020B0604030504040204" pitchFamily="34" charset="0"/>
                          <a:cs typeface="Tahoma" panose="020B0604030504040204" pitchFamily="34" charset="0"/>
                        </a:rPr>
                        <a:t>|</a:t>
                      </a:r>
                      <a:r>
                        <a:rPr lang="en-US" sz="1400" spc="-10" dirty="0">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u="none" strike="noStrike" dirty="0">
                          <a:solidFill>
                            <a:srgbClr val="221F1F"/>
                          </a:solidFill>
                          <a:effectLst/>
                          <a:latin typeface="Tahoma" panose="020B0604030504040204" pitchFamily="34" charset="0"/>
                          <a:ea typeface="Tahoma" panose="020B0604030504040204" pitchFamily="34" charset="0"/>
                          <a:cs typeface="Tahoma" panose="020B0604030504040204" pitchFamily="34" charset="0"/>
                          <a:hlinkClick r:id="rId12"/>
                        </a:rPr>
                        <a:t>SamuelM@teta.org.za</a:t>
                      </a:r>
                      <a:endParaRPr lang="en-ZA" sz="1400" dirty="0">
                        <a:effectLst/>
                        <a:latin typeface="Tahoma" panose="020B0604030504040204" pitchFamily="34" charset="0"/>
                        <a:ea typeface="Tahoma" panose="020B0604030504040204" pitchFamily="34" charset="0"/>
                        <a:cs typeface="Tahoma" panose="020B0604030504040204" pitchFamily="34" charset="0"/>
                      </a:endParaRPr>
                    </a:p>
                    <a:p>
                      <a:pPr marL="54610">
                        <a:lnSpc>
                          <a:spcPct val="100000"/>
                        </a:lnSpc>
                      </a:pPr>
                      <a:r>
                        <a:rPr lang="en-US" sz="1400" b="1" dirty="0">
                          <a:solidFill>
                            <a:srgbClr val="221F1F"/>
                          </a:solidFill>
                          <a:effectLst/>
                          <a:latin typeface="Tahoma" panose="020B0604030504040204" pitchFamily="34" charset="0"/>
                          <a:ea typeface="Tahoma" panose="020B0604030504040204" pitchFamily="34" charset="0"/>
                          <a:cs typeface="Tahoma" panose="020B0604030504040204" pitchFamily="34" charset="0"/>
                        </a:rPr>
                        <a:t>Hulisani</a:t>
                      </a:r>
                      <a:r>
                        <a:rPr lang="en-US" sz="1400" b="1" spc="-25" dirty="0">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b="1" dirty="0">
                          <a:solidFill>
                            <a:srgbClr val="221F1F"/>
                          </a:solidFill>
                          <a:effectLst/>
                          <a:latin typeface="Tahoma" panose="020B0604030504040204" pitchFamily="34" charset="0"/>
                          <a:ea typeface="Tahoma" panose="020B0604030504040204" pitchFamily="34" charset="0"/>
                          <a:cs typeface="Tahoma" panose="020B0604030504040204" pitchFamily="34" charset="0"/>
                        </a:rPr>
                        <a:t>Thathaisa</a:t>
                      </a:r>
                      <a:endParaRPr lang="en-ZA" sz="1400" dirty="0">
                        <a:effectLst/>
                        <a:latin typeface="Tahoma" panose="020B0604030504040204" pitchFamily="34" charset="0"/>
                        <a:ea typeface="Tahoma" panose="020B0604030504040204" pitchFamily="34" charset="0"/>
                        <a:cs typeface="Tahoma" panose="020B0604030504040204" pitchFamily="34" charset="0"/>
                      </a:endParaRPr>
                    </a:p>
                    <a:p>
                      <a:pPr marL="6985" marR="1038860" indent="46990">
                        <a:lnSpc>
                          <a:spcPct val="100000"/>
                        </a:lnSpc>
                        <a:spcAft>
                          <a:spcPts val="0"/>
                        </a:spcAft>
                      </a:pPr>
                      <a:r>
                        <a:rPr lang="en-US" sz="1400" dirty="0">
                          <a:solidFill>
                            <a:srgbClr val="221F1F"/>
                          </a:solidFill>
                          <a:effectLst/>
                          <a:latin typeface="Tahoma" panose="020B0604030504040204" pitchFamily="34" charset="0"/>
                          <a:ea typeface="Tahoma" panose="020B0604030504040204" pitchFamily="34" charset="0"/>
                          <a:cs typeface="Tahoma" panose="020B0604030504040204" pitchFamily="34" charset="0"/>
                        </a:rPr>
                        <a:t>+27</a:t>
                      </a:r>
                      <a:r>
                        <a:rPr lang="en-US" sz="1400" spc="-40" dirty="0">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dirty="0">
                          <a:solidFill>
                            <a:srgbClr val="221F1F"/>
                          </a:solidFill>
                          <a:effectLst/>
                          <a:latin typeface="Tahoma" panose="020B0604030504040204" pitchFamily="34" charset="0"/>
                          <a:ea typeface="Tahoma" panose="020B0604030504040204" pitchFamily="34" charset="0"/>
                          <a:cs typeface="Tahoma" panose="020B0604030504040204" pitchFamily="34" charset="0"/>
                        </a:rPr>
                        <a:t>11</a:t>
                      </a:r>
                      <a:r>
                        <a:rPr lang="en-US" sz="1400" spc="-25" dirty="0">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dirty="0">
                          <a:solidFill>
                            <a:srgbClr val="221F1F"/>
                          </a:solidFill>
                          <a:effectLst/>
                          <a:latin typeface="Tahoma" panose="020B0604030504040204" pitchFamily="34" charset="0"/>
                          <a:ea typeface="Tahoma" panose="020B0604030504040204" pitchFamily="34" charset="0"/>
                          <a:cs typeface="Tahoma" panose="020B0604030504040204" pitchFamily="34" charset="0"/>
                        </a:rPr>
                        <a:t>577</a:t>
                      </a:r>
                      <a:r>
                        <a:rPr lang="en-US" sz="1400" spc="-25" dirty="0">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dirty="0">
                          <a:solidFill>
                            <a:srgbClr val="221F1F"/>
                          </a:solidFill>
                          <a:effectLst/>
                          <a:latin typeface="Tahoma" panose="020B0604030504040204" pitchFamily="34" charset="0"/>
                          <a:ea typeface="Tahoma" panose="020B0604030504040204" pitchFamily="34" charset="0"/>
                          <a:cs typeface="Tahoma" panose="020B0604030504040204" pitchFamily="34" charset="0"/>
                        </a:rPr>
                        <a:t>7054</a:t>
                      </a:r>
                      <a:r>
                        <a:rPr lang="en-US" sz="1400" spc="-25" dirty="0">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dirty="0">
                          <a:solidFill>
                            <a:srgbClr val="221F1F"/>
                          </a:solidFill>
                          <a:effectLst/>
                          <a:latin typeface="Tahoma" panose="020B0604030504040204" pitchFamily="34" charset="0"/>
                          <a:ea typeface="Tahoma" panose="020B0604030504040204" pitchFamily="34" charset="0"/>
                          <a:cs typeface="Tahoma" panose="020B0604030504040204" pitchFamily="34" charset="0"/>
                        </a:rPr>
                        <a:t>/</a:t>
                      </a:r>
                      <a:r>
                        <a:rPr lang="en-US" sz="1400" spc="-25" dirty="0">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dirty="0">
                          <a:solidFill>
                            <a:srgbClr val="221F1F"/>
                          </a:solidFill>
                          <a:effectLst/>
                          <a:latin typeface="Tahoma" panose="020B0604030504040204" pitchFamily="34" charset="0"/>
                          <a:ea typeface="Tahoma" panose="020B0604030504040204" pitchFamily="34" charset="0"/>
                          <a:cs typeface="Tahoma" panose="020B0604030504040204" pitchFamily="34" charset="0"/>
                        </a:rPr>
                        <a:t>+27</a:t>
                      </a:r>
                      <a:r>
                        <a:rPr lang="en-US" sz="1400" spc="-30" dirty="0">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dirty="0">
                          <a:solidFill>
                            <a:srgbClr val="221F1F"/>
                          </a:solidFill>
                          <a:effectLst/>
                          <a:latin typeface="Tahoma" panose="020B0604030504040204" pitchFamily="34" charset="0"/>
                          <a:ea typeface="Tahoma" panose="020B0604030504040204" pitchFamily="34" charset="0"/>
                          <a:cs typeface="Tahoma" panose="020B0604030504040204" pitchFamily="34" charset="0"/>
                        </a:rPr>
                        <a:t>72</a:t>
                      </a:r>
                      <a:r>
                        <a:rPr lang="en-US" sz="1400" spc="-25" dirty="0">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dirty="0">
                          <a:solidFill>
                            <a:srgbClr val="221F1F"/>
                          </a:solidFill>
                          <a:effectLst/>
                          <a:latin typeface="Tahoma" panose="020B0604030504040204" pitchFamily="34" charset="0"/>
                          <a:ea typeface="Tahoma" panose="020B0604030504040204" pitchFamily="34" charset="0"/>
                          <a:cs typeface="Tahoma" panose="020B0604030504040204" pitchFamily="34" charset="0"/>
                        </a:rPr>
                        <a:t>672</a:t>
                      </a:r>
                      <a:r>
                        <a:rPr lang="en-US" sz="1400" spc="-30" dirty="0">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dirty="0">
                          <a:solidFill>
                            <a:srgbClr val="221F1F"/>
                          </a:solidFill>
                          <a:effectLst/>
                          <a:latin typeface="Tahoma" panose="020B0604030504040204" pitchFamily="34" charset="0"/>
                          <a:ea typeface="Tahoma" panose="020B0604030504040204" pitchFamily="34" charset="0"/>
                          <a:cs typeface="Tahoma" panose="020B0604030504040204" pitchFamily="34" charset="0"/>
                        </a:rPr>
                        <a:t>9174</a:t>
                      </a:r>
                      <a:r>
                        <a:rPr lang="en-US" sz="1400" spc="-25" dirty="0">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dirty="0">
                          <a:solidFill>
                            <a:srgbClr val="221F1F"/>
                          </a:solidFill>
                          <a:effectLst/>
                          <a:latin typeface="Tahoma" panose="020B0604030504040204" pitchFamily="34" charset="0"/>
                          <a:ea typeface="Tahoma" panose="020B0604030504040204" pitchFamily="34" charset="0"/>
                          <a:cs typeface="Tahoma" panose="020B0604030504040204" pitchFamily="34" charset="0"/>
                        </a:rPr>
                        <a:t>|</a:t>
                      </a:r>
                      <a:r>
                        <a:rPr lang="en-US" sz="1400" spc="-25" dirty="0">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u="none" strike="noStrike" dirty="0">
                          <a:solidFill>
                            <a:srgbClr val="221F1F"/>
                          </a:solidFill>
                          <a:effectLst/>
                          <a:latin typeface="Tahoma" panose="020B0604030504040204" pitchFamily="34" charset="0"/>
                          <a:ea typeface="Tahoma" panose="020B0604030504040204" pitchFamily="34" charset="0"/>
                          <a:cs typeface="Tahoma" panose="020B0604030504040204" pitchFamily="34" charset="0"/>
                          <a:hlinkClick r:id="rId13"/>
                        </a:rPr>
                        <a:t>HulisaniT@teta.org.za</a:t>
                      </a:r>
                      <a:r>
                        <a:rPr lang="en-US" sz="1400" spc="-190" dirty="0">
                          <a:solidFill>
                            <a:srgbClr val="221F1F"/>
                          </a:solidFill>
                          <a:effectLst/>
                          <a:latin typeface="Tahoma" panose="020B0604030504040204" pitchFamily="34" charset="0"/>
                          <a:ea typeface="Tahoma" panose="020B0604030504040204" pitchFamily="34" charset="0"/>
                          <a:cs typeface="Tahoma" panose="020B0604030504040204" pitchFamily="34" charset="0"/>
                        </a:rPr>
                        <a:t> </a:t>
                      </a:r>
                    </a:p>
                    <a:p>
                      <a:pPr marL="6985" marR="1038860" indent="46990">
                        <a:lnSpc>
                          <a:spcPct val="100000"/>
                        </a:lnSpc>
                        <a:spcAft>
                          <a:spcPts val="0"/>
                        </a:spcAft>
                      </a:pPr>
                      <a:r>
                        <a:rPr lang="en-US" sz="1400" b="1" dirty="0">
                          <a:solidFill>
                            <a:srgbClr val="000000"/>
                          </a:solidFill>
                          <a:effectLst/>
                          <a:latin typeface="Tahoma" panose="020B0604030504040204" pitchFamily="34" charset="0"/>
                          <a:ea typeface="Tahoma" panose="020B0604030504040204" pitchFamily="34" charset="0"/>
                          <a:cs typeface="Tahoma" panose="020B0604030504040204" pitchFamily="34" charset="0"/>
                        </a:rPr>
                        <a:t>Kate</a:t>
                      </a:r>
                      <a:r>
                        <a:rPr lang="en-US" sz="1400" b="1" spc="-10" dirty="0">
                          <a:solidFill>
                            <a:srgbClr val="000000"/>
                          </a:solidFill>
                          <a:effectLst/>
                          <a:latin typeface="Tahoma" panose="020B0604030504040204" pitchFamily="34" charset="0"/>
                          <a:ea typeface="Tahoma" panose="020B0604030504040204" pitchFamily="34" charset="0"/>
                          <a:cs typeface="Tahoma" panose="020B0604030504040204" pitchFamily="34" charset="0"/>
                        </a:rPr>
                        <a:t> </a:t>
                      </a:r>
                      <a:r>
                        <a:rPr lang="en-US" sz="1400" b="1" dirty="0">
                          <a:solidFill>
                            <a:srgbClr val="000000"/>
                          </a:solidFill>
                          <a:effectLst/>
                          <a:latin typeface="Tahoma" panose="020B0604030504040204" pitchFamily="34" charset="0"/>
                          <a:ea typeface="Tahoma" panose="020B0604030504040204" pitchFamily="34" charset="0"/>
                          <a:cs typeface="Tahoma" panose="020B0604030504040204" pitchFamily="34" charset="0"/>
                        </a:rPr>
                        <a:t>Setjie</a:t>
                      </a:r>
                      <a:endParaRPr lang="en-ZA" sz="1400" b="1" dirty="0">
                        <a:effectLst/>
                        <a:latin typeface="Tahoma" panose="020B0604030504040204" pitchFamily="34" charset="0"/>
                        <a:ea typeface="Tahoma" panose="020B0604030504040204" pitchFamily="34" charset="0"/>
                        <a:cs typeface="Tahoma" panose="020B0604030504040204" pitchFamily="34" charset="0"/>
                      </a:endParaRPr>
                    </a:p>
                    <a:p>
                      <a:pPr marL="54610">
                        <a:lnSpc>
                          <a:spcPct val="100000"/>
                        </a:lnSpc>
                      </a:pPr>
                      <a:r>
                        <a:rPr lang="en-US" sz="1400" dirty="0">
                          <a:solidFill>
                            <a:srgbClr val="221F1F"/>
                          </a:solidFill>
                          <a:effectLst/>
                          <a:latin typeface="Tahoma"/>
                          <a:ea typeface="Tahoma"/>
                          <a:cs typeface="Tahoma"/>
                        </a:rPr>
                        <a:t>+27</a:t>
                      </a:r>
                      <a:r>
                        <a:rPr lang="en-US" sz="1400" spc="-40" dirty="0">
                          <a:solidFill>
                            <a:srgbClr val="221F1F"/>
                          </a:solidFill>
                          <a:effectLst/>
                          <a:latin typeface="Tahoma"/>
                          <a:ea typeface="Tahoma"/>
                          <a:cs typeface="Tahoma"/>
                        </a:rPr>
                        <a:t> </a:t>
                      </a:r>
                      <a:r>
                        <a:rPr lang="en-US" sz="1400" dirty="0">
                          <a:solidFill>
                            <a:srgbClr val="221F1F"/>
                          </a:solidFill>
                          <a:effectLst/>
                          <a:latin typeface="Tahoma"/>
                          <a:ea typeface="Tahoma"/>
                          <a:cs typeface="Tahoma"/>
                        </a:rPr>
                        <a:t>11</a:t>
                      </a:r>
                      <a:r>
                        <a:rPr lang="en-US" sz="1400" spc="-40" dirty="0">
                          <a:solidFill>
                            <a:srgbClr val="221F1F"/>
                          </a:solidFill>
                          <a:effectLst/>
                          <a:latin typeface="Tahoma"/>
                          <a:ea typeface="Tahoma"/>
                          <a:cs typeface="Tahoma"/>
                        </a:rPr>
                        <a:t> </a:t>
                      </a:r>
                      <a:r>
                        <a:rPr lang="en-US" sz="1400" dirty="0">
                          <a:solidFill>
                            <a:srgbClr val="221F1F"/>
                          </a:solidFill>
                          <a:effectLst/>
                          <a:latin typeface="Tahoma"/>
                          <a:ea typeface="Tahoma"/>
                          <a:cs typeface="Tahoma"/>
                        </a:rPr>
                        <a:t>577</a:t>
                      </a:r>
                      <a:r>
                        <a:rPr lang="en-US" sz="1400" spc="-20" dirty="0">
                          <a:solidFill>
                            <a:srgbClr val="221F1F"/>
                          </a:solidFill>
                          <a:effectLst/>
                          <a:latin typeface="Tahoma"/>
                          <a:ea typeface="Tahoma"/>
                          <a:cs typeface="Tahoma"/>
                        </a:rPr>
                        <a:t> </a:t>
                      </a:r>
                      <a:r>
                        <a:rPr lang="en-US" sz="1400" dirty="0">
                          <a:solidFill>
                            <a:srgbClr val="221F1F"/>
                          </a:solidFill>
                          <a:effectLst/>
                          <a:latin typeface="Tahoma"/>
                          <a:ea typeface="Tahoma"/>
                          <a:cs typeface="Tahoma"/>
                        </a:rPr>
                        <a:t>7003</a:t>
                      </a:r>
                      <a:r>
                        <a:rPr lang="en-US" sz="1400" spc="-40" dirty="0">
                          <a:solidFill>
                            <a:srgbClr val="221F1F"/>
                          </a:solidFill>
                          <a:effectLst/>
                          <a:latin typeface="Tahoma"/>
                          <a:ea typeface="Tahoma"/>
                          <a:cs typeface="Tahoma"/>
                        </a:rPr>
                        <a:t> </a:t>
                      </a:r>
                      <a:r>
                        <a:rPr lang="en-US" sz="1400" dirty="0">
                          <a:solidFill>
                            <a:srgbClr val="221F1F"/>
                          </a:solidFill>
                          <a:effectLst/>
                          <a:latin typeface="Tahoma"/>
                          <a:ea typeface="Tahoma"/>
                          <a:cs typeface="Tahoma"/>
                        </a:rPr>
                        <a:t>/</a:t>
                      </a:r>
                      <a:r>
                        <a:rPr lang="en-US" sz="1400" spc="-40" dirty="0">
                          <a:solidFill>
                            <a:srgbClr val="221F1F"/>
                          </a:solidFill>
                          <a:effectLst/>
                          <a:latin typeface="Tahoma"/>
                          <a:ea typeface="Tahoma"/>
                          <a:cs typeface="Tahoma"/>
                        </a:rPr>
                        <a:t> </a:t>
                      </a:r>
                      <a:r>
                        <a:rPr lang="en-US" sz="1400" dirty="0">
                          <a:solidFill>
                            <a:srgbClr val="221F1F"/>
                          </a:solidFill>
                          <a:effectLst/>
                          <a:latin typeface="Tahoma"/>
                          <a:ea typeface="Tahoma"/>
                          <a:cs typeface="Tahoma"/>
                        </a:rPr>
                        <a:t>+27</a:t>
                      </a:r>
                      <a:r>
                        <a:rPr lang="en-US" sz="1400" spc="-35" dirty="0">
                          <a:solidFill>
                            <a:srgbClr val="221F1F"/>
                          </a:solidFill>
                          <a:effectLst/>
                          <a:latin typeface="Tahoma"/>
                          <a:ea typeface="Tahoma"/>
                          <a:cs typeface="Tahoma"/>
                        </a:rPr>
                        <a:t> 72 768 9394 </a:t>
                      </a:r>
                      <a:r>
                        <a:rPr lang="en-US" sz="1400" dirty="0">
                          <a:solidFill>
                            <a:srgbClr val="221F1F"/>
                          </a:solidFill>
                          <a:effectLst/>
                          <a:latin typeface="Tahoma"/>
                          <a:ea typeface="Tahoma"/>
                          <a:cs typeface="Tahoma"/>
                        </a:rPr>
                        <a:t> |</a:t>
                      </a:r>
                      <a:r>
                        <a:rPr lang="en-US" sz="1400" spc="-35" dirty="0">
                          <a:solidFill>
                            <a:srgbClr val="221F1F"/>
                          </a:solidFill>
                          <a:effectLst/>
                          <a:latin typeface="Tahoma"/>
                          <a:ea typeface="Tahoma"/>
                          <a:cs typeface="Tahoma"/>
                        </a:rPr>
                        <a:t> </a:t>
                      </a:r>
                      <a:r>
                        <a:rPr lang="en-US" sz="1400" spc="-35" dirty="0">
                          <a:solidFill>
                            <a:srgbClr val="221F1F"/>
                          </a:solidFill>
                          <a:effectLst/>
                          <a:latin typeface="Tahoma"/>
                          <a:ea typeface="Tahoma"/>
                          <a:cs typeface="Tahoma"/>
                          <a:hlinkClick r:id="rId14"/>
                        </a:rPr>
                        <a:t>Kate@teta.org.za</a:t>
                      </a:r>
                    </a:p>
                    <a:p>
                      <a:pPr marL="51435">
                        <a:lnSpc>
                          <a:spcPct val="100000"/>
                        </a:lnSpc>
                        <a:spcBef>
                          <a:spcPts val="390"/>
                        </a:spcBef>
                        <a:spcAft>
                          <a:spcPts val="0"/>
                        </a:spcAft>
                      </a:pPr>
                      <a:endParaRPr lang="en-ZA" sz="1400" dirty="0">
                        <a:effectLst/>
                        <a:latin typeface="Tahoma" panose="020B0604030504040204" pitchFamily="34" charset="0"/>
                        <a:ea typeface="Tahoma" panose="020B0604030504040204" pitchFamily="34" charset="0"/>
                        <a:cs typeface="Tahoma" panose="020B0604030504040204" pitchFamily="34" charset="0"/>
                      </a:endParaRPr>
                    </a:p>
                  </a:txBody>
                  <a:tcPr marL="0" marR="0" marT="0" marB="0" anchor="ctr">
                    <a:lnL w="12700" cap="flat" cmpd="sng" algn="ctr">
                      <a:solidFill>
                        <a:srgbClr val="BBBDC0"/>
                      </a:solidFill>
                      <a:prstDash val="solid"/>
                      <a:round/>
                      <a:headEnd type="none" w="med" len="med"/>
                      <a:tailEnd type="none" w="med" len="med"/>
                    </a:lnL>
                    <a:lnR w="12700" cap="flat" cmpd="sng" algn="ctr">
                      <a:solidFill>
                        <a:srgbClr val="BBBDC0"/>
                      </a:solidFill>
                      <a:prstDash val="solid"/>
                      <a:round/>
                      <a:headEnd type="none" w="med" len="med"/>
                      <a:tailEnd type="none" w="med" len="med"/>
                    </a:lnR>
                    <a:lnT>
                      <a:noFill/>
                    </a:lnT>
                    <a:lnB>
                      <a:noFill/>
                    </a:lnB>
                    <a:solidFill>
                      <a:srgbClr val="D4E3EF"/>
                    </a:solidFill>
                  </a:tcPr>
                </a:tc>
                <a:tc>
                  <a:txBody>
                    <a:bodyPr/>
                    <a:lstStyle/>
                    <a:p>
                      <a:pPr>
                        <a:lnSpc>
                          <a:spcPct val="100000"/>
                        </a:lnSpc>
                      </a:pPr>
                      <a:r>
                        <a:rPr lang="en-US" sz="1400" b="1" dirty="0">
                          <a:effectLst/>
                          <a:latin typeface="Tahoma" panose="020B0604030504040204" pitchFamily="34" charset="0"/>
                          <a:ea typeface="Tahoma" panose="020B0604030504040204" pitchFamily="34" charset="0"/>
                          <a:cs typeface="Tahoma" panose="020B0604030504040204" pitchFamily="34" charset="0"/>
                        </a:rPr>
                        <a:t> </a:t>
                      </a:r>
                      <a:endParaRPr lang="en-ZA" sz="1400" b="1" dirty="0">
                        <a:effectLst/>
                        <a:latin typeface="Tahoma" panose="020B0604030504040204" pitchFamily="34" charset="0"/>
                        <a:ea typeface="Tahoma" panose="020B0604030504040204" pitchFamily="34" charset="0"/>
                        <a:cs typeface="Tahoma" panose="020B0604030504040204" pitchFamily="34" charset="0"/>
                      </a:endParaRPr>
                    </a:p>
                    <a:p>
                      <a:pPr>
                        <a:lnSpc>
                          <a:spcPct val="100000"/>
                        </a:lnSpc>
                        <a:spcBef>
                          <a:spcPts val="45"/>
                        </a:spcBef>
                      </a:pPr>
                      <a:r>
                        <a:rPr lang="en-US" sz="1400" b="1" dirty="0">
                          <a:effectLst/>
                          <a:latin typeface="Tahoma" panose="020B0604030504040204" pitchFamily="34" charset="0"/>
                          <a:ea typeface="Tahoma" panose="020B0604030504040204" pitchFamily="34" charset="0"/>
                          <a:cs typeface="Tahoma" panose="020B0604030504040204" pitchFamily="34" charset="0"/>
                        </a:rPr>
                        <a:t> </a:t>
                      </a:r>
                      <a:endParaRPr lang="en-ZA" sz="1400" b="1" dirty="0">
                        <a:effectLst/>
                        <a:latin typeface="Tahoma" panose="020B0604030504040204" pitchFamily="34" charset="0"/>
                        <a:ea typeface="Tahoma" panose="020B0604030504040204" pitchFamily="34" charset="0"/>
                        <a:cs typeface="Tahoma" panose="020B0604030504040204" pitchFamily="34" charset="0"/>
                      </a:endParaRPr>
                    </a:p>
                    <a:p>
                      <a:pPr marL="52070">
                        <a:lnSpc>
                          <a:spcPct val="100000"/>
                        </a:lnSpc>
                      </a:pPr>
                      <a:r>
                        <a:rPr lang="en-US" sz="1400" b="1" dirty="0">
                          <a:solidFill>
                            <a:srgbClr val="221F1F"/>
                          </a:solidFill>
                          <a:effectLst/>
                          <a:latin typeface="Tahoma" panose="020B0604030504040204" pitchFamily="34" charset="0"/>
                          <a:ea typeface="Tahoma" panose="020B0604030504040204" pitchFamily="34" charset="0"/>
                          <a:cs typeface="Tahoma" panose="020B0604030504040204" pitchFamily="34" charset="0"/>
                        </a:rPr>
                        <a:t>Rail </a:t>
                      </a:r>
                      <a:endParaRPr lang="en-ZA" sz="1400" b="1" dirty="0">
                        <a:effectLst/>
                        <a:latin typeface="Tahoma" panose="020B0604030504040204" pitchFamily="34" charset="0"/>
                        <a:ea typeface="Tahoma" panose="020B0604030504040204" pitchFamily="34" charset="0"/>
                        <a:cs typeface="Tahoma" panose="020B0604030504040204" pitchFamily="34" charset="0"/>
                      </a:endParaRPr>
                    </a:p>
                  </a:txBody>
                  <a:tcPr marL="0" marR="0" marT="0" marB="0">
                    <a:lnL w="12700" cap="flat" cmpd="sng" algn="ctr">
                      <a:solidFill>
                        <a:srgbClr val="BBBDC0"/>
                      </a:solidFill>
                      <a:prstDash val="solid"/>
                      <a:round/>
                      <a:headEnd type="none" w="med" len="med"/>
                      <a:tailEnd type="none" w="med" len="med"/>
                    </a:lnL>
                    <a:lnR w="12700" cap="flat" cmpd="sng" algn="ctr">
                      <a:solidFill>
                        <a:srgbClr val="BBBDC0"/>
                      </a:solidFill>
                      <a:prstDash val="solid"/>
                      <a:round/>
                      <a:headEnd type="none" w="med" len="med"/>
                      <a:tailEnd type="none" w="med" len="med"/>
                    </a:lnR>
                    <a:lnT>
                      <a:noFill/>
                    </a:lnT>
                    <a:lnB>
                      <a:noFill/>
                    </a:lnB>
                    <a:solidFill>
                      <a:srgbClr val="D4E3EF"/>
                    </a:solidFill>
                  </a:tcPr>
                </a:tc>
                <a:extLst>
                  <a:ext uri="{0D108BD9-81ED-4DB2-BD59-A6C34878D82A}">
                    <a16:rowId xmlns:a16="http://schemas.microsoft.com/office/drawing/2014/main" val="2728866900"/>
                  </a:ext>
                </a:extLst>
              </a:tr>
            </a:tbl>
          </a:graphicData>
        </a:graphic>
      </p:graphicFrame>
    </p:spTree>
    <p:extLst>
      <p:ext uri="{BB962C8B-B14F-4D97-AF65-F5344CB8AC3E}">
        <p14:creationId xmlns:p14="http://schemas.microsoft.com/office/powerpoint/2010/main" val="1647493000"/>
      </p:ext>
    </p:extLst>
  </p:cSld>
  <p:clrMapOvr>
    <a:masterClrMapping/>
  </p:clrMapOvr>
  <mc:AlternateContent xmlns:mc="http://schemas.openxmlformats.org/markup-compatibility/2006" xmlns:p14="http://schemas.microsoft.com/office/powerpoint/2010/main">
    <mc:Choice Requires="p14">
      <p:transition p14:dur="0" advClick="0"/>
    </mc:Choice>
    <mc:Fallback xmlns="">
      <p:transition advClick="0"/>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E3B1FA-A63C-4328-ACBA-979AE2D0A27C}"/>
              </a:ext>
            </a:extLst>
          </p:cNvPr>
          <p:cNvSpPr>
            <a:spLocks noGrp="1"/>
          </p:cNvSpPr>
          <p:nvPr>
            <p:ph type="title"/>
          </p:nvPr>
        </p:nvSpPr>
        <p:spPr>
          <a:xfrm>
            <a:off x="4543611" y="649329"/>
            <a:ext cx="4979212" cy="553998"/>
          </a:xfrm>
          <a:noFill/>
        </p:spPr>
        <p:txBody>
          <a:bodyPr vert="horz" wrap="square" lIns="91440" tIns="45720" rIns="91440" bIns="45720" rtlCol="0" anchor="ctr">
            <a:spAutoFit/>
          </a:bodyPr>
          <a:lstStyle/>
          <a:p>
            <a:pPr algn="l"/>
            <a:r>
              <a:rPr lang="en-ZA" sz="3000" b="1" dirty="0">
                <a:solidFill>
                  <a:schemeClr val="accent5">
                    <a:lumMod val="75000"/>
                  </a:schemeClr>
                </a:solidFill>
                <a:latin typeface="Tahoma" panose="020B0604030504040204" pitchFamily="34" charset="0"/>
                <a:ea typeface="Tahoma" panose="020B0604030504040204" pitchFamily="34" charset="0"/>
                <a:cs typeface="Tahoma" panose="020B0604030504040204" pitchFamily="34" charset="0"/>
              </a:rPr>
              <a:t>TETA Contact Details</a:t>
            </a:r>
          </a:p>
        </p:txBody>
      </p:sp>
      <p:graphicFrame>
        <p:nvGraphicFramePr>
          <p:cNvPr id="7" name="Table 6">
            <a:extLst>
              <a:ext uri="{FF2B5EF4-FFF2-40B4-BE49-F238E27FC236}">
                <a16:creationId xmlns:a16="http://schemas.microsoft.com/office/drawing/2014/main" id="{968E591E-E730-4E9F-B085-ABB0552B815F}"/>
              </a:ext>
            </a:extLst>
          </p:cNvPr>
          <p:cNvGraphicFramePr>
            <a:graphicFrameLocks noGrp="1"/>
          </p:cNvGraphicFramePr>
          <p:nvPr/>
        </p:nvGraphicFramePr>
        <p:xfrm>
          <a:off x="2987516" y="4409440"/>
          <a:ext cx="7028180" cy="2166620"/>
        </p:xfrm>
        <a:graphic>
          <a:graphicData uri="http://schemas.openxmlformats.org/drawingml/2006/table">
            <a:tbl>
              <a:tblPr firstRow="1" firstCol="1" lastRow="1" lastCol="1" bandRow="1" bandCol="1"/>
              <a:tblGrid>
                <a:gridCol w="4003675">
                  <a:extLst>
                    <a:ext uri="{9D8B030D-6E8A-4147-A177-3AD203B41FA5}">
                      <a16:colId xmlns:a16="http://schemas.microsoft.com/office/drawing/2014/main" val="2014270968"/>
                    </a:ext>
                  </a:extLst>
                </a:gridCol>
                <a:gridCol w="3024505">
                  <a:extLst>
                    <a:ext uri="{9D8B030D-6E8A-4147-A177-3AD203B41FA5}">
                      <a16:colId xmlns:a16="http://schemas.microsoft.com/office/drawing/2014/main" val="4191899062"/>
                    </a:ext>
                  </a:extLst>
                </a:gridCol>
              </a:tblGrid>
              <a:tr h="1014730">
                <a:tc>
                  <a:txBody>
                    <a:bodyPr/>
                    <a:lstStyle/>
                    <a:p>
                      <a:pPr marL="54610">
                        <a:lnSpc>
                          <a:spcPts val="1070"/>
                        </a:lnSpc>
                        <a:spcBef>
                          <a:spcPts val="440"/>
                        </a:spcBef>
                        <a:spcAft>
                          <a:spcPts val="0"/>
                        </a:spcAft>
                      </a:pPr>
                      <a:r>
                        <a:rPr lang="en-US" sz="900" b="1" dirty="0">
                          <a:solidFill>
                            <a:srgbClr val="221F1F"/>
                          </a:solidFill>
                          <a:effectLst/>
                          <a:latin typeface="Calibri" panose="020F0502020204030204" pitchFamily="34" charset="0"/>
                          <a:ea typeface="Calibri Light" panose="020F0302020204030204" pitchFamily="34" charset="0"/>
                          <a:cs typeface="Calibri Light" panose="020F0302020204030204" pitchFamily="34" charset="0"/>
                        </a:rPr>
                        <a:t>Samuel</a:t>
                      </a:r>
                      <a:r>
                        <a:rPr lang="en-US" sz="900" b="1" spc="-15" dirty="0">
                          <a:solidFill>
                            <a:srgbClr val="221F1F"/>
                          </a:solidFill>
                          <a:effectLst/>
                          <a:latin typeface="Calibri" panose="020F0502020204030204" pitchFamily="34" charset="0"/>
                          <a:ea typeface="Calibri Light" panose="020F0302020204030204" pitchFamily="34" charset="0"/>
                          <a:cs typeface="Calibri Light" panose="020F0302020204030204" pitchFamily="34" charset="0"/>
                        </a:rPr>
                        <a:t> </a:t>
                      </a:r>
                      <a:r>
                        <a:rPr lang="en-US" sz="900" b="1" dirty="0">
                          <a:solidFill>
                            <a:srgbClr val="221F1F"/>
                          </a:solidFill>
                          <a:effectLst/>
                          <a:latin typeface="Calibri" panose="020F0502020204030204" pitchFamily="34" charset="0"/>
                          <a:ea typeface="Calibri Light" panose="020F0302020204030204" pitchFamily="34" charset="0"/>
                          <a:cs typeface="Calibri Light" panose="020F0302020204030204" pitchFamily="34" charset="0"/>
                        </a:rPr>
                        <a:t>Motau</a:t>
                      </a:r>
                      <a:endParaRPr lang="en-ZA" sz="1100" dirty="0">
                        <a:effectLst/>
                        <a:latin typeface="Calibri Light" panose="020F0302020204030204" pitchFamily="34" charset="0"/>
                        <a:ea typeface="Calibri Light" panose="020F0302020204030204" pitchFamily="34" charset="0"/>
                        <a:cs typeface="Times New Roman" panose="02020603050405020304" pitchFamily="18" charset="0"/>
                      </a:endParaRPr>
                    </a:p>
                    <a:p>
                      <a:pPr marL="54610">
                        <a:lnSpc>
                          <a:spcPts val="1045"/>
                        </a:lnSpc>
                      </a:pPr>
                      <a:r>
                        <a:rPr lang="en-US" sz="900" dirty="0">
                          <a:solidFill>
                            <a:srgbClr val="221F1F"/>
                          </a:solidFill>
                          <a:effectLst/>
                          <a:latin typeface="Calibri Light" panose="020F0302020204030204" pitchFamily="34" charset="0"/>
                          <a:ea typeface="Calibri Light" panose="020F0302020204030204" pitchFamily="34" charset="0"/>
                          <a:cs typeface="Times New Roman" panose="02020603050405020304" pitchFamily="18" charset="0"/>
                        </a:rPr>
                        <a:t>+27</a:t>
                      </a:r>
                      <a:r>
                        <a:rPr lang="en-US" sz="900" spc="-30" dirty="0">
                          <a:solidFill>
                            <a:srgbClr val="221F1F"/>
                          </a:solidFill>
                          <a:effectLst/>
                          <a:latin typeface="Calibri Light" panose="020F0302020204030204" pitchFamily="34" charset="0"/>
                          <a:ea typeface="Calibri Light" panose="020F0302020204030204" pitchFamily="34" charset="0"/>
                          <a:cs typeface="Times New Roman" panose="02020603050405020304" pitchFamily="18" charset="0"/>
                        </a:rPr>
                        <a:t> </a:t>
                      </a:r>
                      <a:r>
                        <a:rPr lang="en-US" sz="900" dirty="0">
                          <a:solidFill>
                            <a:srgbClr val="221F1F"/>
                          </a:solidFill>
                          <a:effectLst/>
                          <a:latin typeface="Calibri Light" panose="020F0302020204030204" pitchFamily="34" charset="0"/>
                          <a:ea typeface="Calibri Light" panose="020F0302020204030204" pitchFamily="34" charset="0"/>
                          <a:cs typeface="Times New Roman" panose="02020603050405020304" pitchFamily="18" charset="0"/>
                        </a:rPr>
                        <a:t>11</a:t>
                      </a:r>
                      <a:r>
                        <a:rPr lang="en-US" sz="900" spc="-25" dirty="0">
                          <a:solidFill>
                            <a:srgbClr val="221F1F"/>
                          </a:solidFill>
                          <a:effectLst/>
                          <a:latin typeface="Calibri Light" panose="020F0302020204030204" pitchFamily="34" charset="0"/>
                          <a:ea typeface="Calibri Light" panose="020F0302020204030204" pitchFamily="34" charset="0"/>
                          <a:cs typeface="Times New Roman" panose="02020603050405020304" pitchFamily="18" charset="0"/>
                        </a:rPr>
                        <a:t> </a:t>
                      </a:r>
                      <a:r>
                        <a:rPr lang="en-US" sz="900" dirty="0">
                          <a:solidFill>
                            <a:srgbClr val="221F1F"/>
                          </a:solidFill>
                          <a:effectLst/>
                          <a:latin typeface="Calibri Light" panose="020F0302020204030204" pitchFamily="34" charset="0"/>
                          <a:ea typeface="Calibri Light" panose="020F0302020204030204" pitchFamily="34" charset="0"/>
                          <a:cs typeface="Times New Roman" panose="02020603050405020304" pitchFamily="18" charset="0"/>
                        </a:rPr>
                        <a:t>577</a:t>
                      </a:r>
                      <a:r>
                        <a:rPr lang="en-US" sz="900" spc="-10" dirty="0">
                          <a:solidFill>
                            <a:srgbClr val="221F1F"/>
                          </a:solidFill>
                          <a:effectLst/>
                          <a:latin typeface="Calibri Light" panose="020F0302020204030204" pitchFamily="34" charset="0"/>
                          <a:ea typeface="Calibri Light" panose="020F0302020204030204" pitchFamily="34" charset="0"/>
                          <a:cs typeface="Times New Roman" panose="02020603050405020304" pitchFamily="18" charset="0"/>
                        </a:rPr>
                        <a:t> </a:t>
                      </a:r>
                      <a:r>
                        <a:rPr lang="en-US" sz="900" dirty="0">
                          <a:solidFill>
                            <a:srgbClr val="221F1F"/>
                          </a:solidFill>
                          <a:effectLst/>
                          <a:latin typeface="Calibri Light" panose="020F0302020204030204" pitchFamily="34" charset="0"/>
                          <a:ea typeface="Calibri Light" panose="020F0302020204030204" pitchFamily="34" charset="0"/>
                          <a:cs typeface="Times New Roman" panose="02020603050405020304" pitchFamily="18" charset="0"/>
                        </a:rPr>
                        <a:t>7053</a:t>
                      </a:r>
                      <a:r>
                        <a:rPr lang="en-US" sz="900" spc="-25" dirty="0">
                          <a:solidFill>
                            <a:srgbClr val="221F1F"/>
                          </a:solidFill>
                          <a:effectLst/>
                          <a:latin typeface="Calibri Light" panose="020F0302020204030204" pitchFamily="34" charset="0"/>
                          <a:ea typeface="Calibri Light" panose="020F0302020204030204" pitchFamily="34" charset="0"/>
                          <a:cs typeface="Times New Roman" panose="02020603050405020304" pitchFamily="18" charset="0"/>
                        </a:rPr>
                        <a:t> </a:t>
                      </a:r>
                      <a:r>
                        <a:rPr lang="en-US" sz="900" dirty="0">
                          <a:solidFill>
                            <a:srgbClr val="221F1F"/>
                          </a:solidFill>
                          <a:effectLst/>
                          <a:latin typeface="Calibri Light" panose="020F0302020204030204" pitchFamily="34" charset="0"/>
                          <a:ea typeface="Calibri Light" panose="020F0302020204030204" pitchFamily="34" charset="0"/>
                          <a:cs typeface="Times New Roman" panose="02020603050405020304" pitchFamily="18" charset="0"/>
                        </a:rPr>
                        <a:t>/</a:t>
                      </a:r>
                      <a:r>
                        <a:rPr lang="en-US" sz="900" spc="-25" dirty="0">
                          <a:solidFill>
                            <a:srgbClr val="221F1F"/>
                          </a:solidFill>
                          <a:effectLst/>
                          <a:latin typeface="Calibri Light" panose="020F0302020204030204" pitchFamily="34" charset="0"/>
                          <a:ea typeface="Calibri Light" panose="020F0302020204030204" pitchFamily="34" charset="0"/>
                          <a:cs typeface="Times New Roman" panose="02020603050405020304" pitchFamily="18" charset="0"/>
                        </a:rPr>
                        <a:t> </a:t>
                      </a:r>
                      <a:r>
                        <a:rPr lang="en-US" sz="900" dirty="0">
                          <a:solidFill>
                            <a:srgbClr val="221F1F"/>
                          </a:solidFill>
                          <a:effectLst/>
                          <a:latin typeface="Calibri Light" panose="020F0302020204030204" pitchFamily="34" charset="0"/>
                          <a:ea typeface="Calibri Light" panose="020F0302020204030204" pitchFamily="34" charset="0"/>
                          <a:cs typeface="Times New Roman" panose="02020603050405020304" pitchFamily="18" charset="0"/>
                        </a:rPr>
                        <a:t>+27</a:t>
                      </a:r>
                      <a:r>
                        <a:rPr lang="en-US" sz="900" spc="-25" dirty="0">
                          <a:solidFill>
                            <a:srgbClr val="221F1F"/>
                          </a:solidFill>
                          <a:effectLst/>
                          <a:latin typeface="Calibri Light" panose="020F0302020204030204" pitchFamily="34" charset="0"/>
                          <a:ea typeface="Calibri Light" panose="020F0302020204030204" pitchFamily="34" charset="0"/>
                          <a:cs typeface="Times New Roman" panose="02020603050405020304" pitchFamily="18" charset="0"/>
                        </a:rPr>
                        <a:t> </a:t>
                      </a:r>
                      <a:r>
                        <a:rPr lang="en-US" sz="900" dirty="0">
                          <a:solidFill>
                            <a:srgbClr val="221F1F"/>
                          </a:solidFill>
                          <a:effectLst/>
                          <a:latin typeface="Calibri Light" panose="020F0302020204030204" pitchFamily="34" charset="0"/>
                          <a:ea typeface="Calibri Light" panose="020F0302020204030204" pitchFamily="34" charset="0"/>
                          <a:cs typeface="Times New Roman" panose="02020603050405020304" pitchFamily="18" charset="0"/>
                        </a:rPr>
                        <a:t>76</a:t>
                      </a:r>
                      <a:r>
                        <a:rPr lang="en-US" sz="900" spc="-15" dirty="0">
                          <a:solidFill>
                            <a:srgbClr val="221F1F"/>
                          </a:solidFill>
                          <a:effectLst/>
                          <a:latin typeface="Calibri Light" panose="020F0302020204030204" pitchFamily="34" charset="0"/>
                          <a:ea typeface="Calibri Light" panose="020F0302020204030204" pitchFamily="34" charset="0"/>
                          <a:cs typeface="Times New Roman" panose="02020603050405020304" pitchFamily="18" charset="0"/>
                        </a:rPr>
                        <a:t> </a:t>
                      </a:r>
                      <a:r>
                        <a:rPr lang="en-US" sz="900" dirty="0">
                          <a:solidFill>
                            <a:srgbClr val="221F1F"/>
                          </a:solidFill>
                          <a:effectLst/>
                          <a:latin typeface="Calibri Light" panose="020F0302020204030204" pitchFamily="34" charset="0"/>
                          <a:ea typeface="Calibri Light" panose="020F0302020204030204" pitchFamily="34" charset="0"/>
                          <a:cs typeface="Times New Roman" panose="02020603050405020304" pitchFamily="18" charset="0"/>
                        </a:rPr>
                        <a:t>742</a:t>
                      </a:r>
                      <a:r>
                        <a:rPr lang="en-US" sz="900" spc="-25" dirty="0">
                          <a:solidFill>
                            <a:srgbClr val="221F1F"/>
                          </a:solidFill>
                          <a:effectLst/>
                          <a:latin typeface="Calibri Light" panose="020F0302020204030204" pitchFamily="34" charset="0"/>
                          <a:ea typeface="Calibri Light" panose="020F0302020204030204" pitchFamily="34" charset="0"/>
                          <a:cs typeface="Times New Roman" panose="02020603050405020304" pitchFamily="18" charset="0"/>
                        </a:rPr>
                        <a:t> </a:t>
                      </a:r>
                      <a:r>
                        <a:rPr lang="en-US" sz="900" dirty="0">
                          <a:solidFill>
                            <a:srgbClr val="221F1F"/>
                          </a:solidFill>
                          <a:effectLst/>
                          <a:latin typeface="Calibri Light" panose="020F0302020204030204" pitchFamily="34" charset="0"/>
                          <a:ea typeface="Calibri Light" panose="020F0302020204030204" pitchFamily="34" charset="0"/>
                          <a:cs typeface="Times New Roman" panose="02020603050405020304" pitchFamily="18" charset="0"/>
                        </a:rPr>
                        <a:t>6207</a:t>
                      </a:r>
                      <a:r>
                        <a:rPr lang="en-US" sz="900" spc="-25" dirty="0">
                          <a:solidFill>
                            <a:srgbClr val="221F1F"/>
                          </a:solidFill>
                          <a:effectLst/>
                          <a:latin typeface="Calibri Light" panose="020F0302020204030204" pitchFamily="34" charset="0"/>
                          <a:ea typeface="Calibri Light" panose="020F0302020204030204" pitchFamily="34" charset="0"/>
                          <a:cs typeface="Times New Roman" panose="02020603050405020304" pitchFamily="18" charset="0"/>
                        </a:rPr>
                        <a:t> </a:t>
                      </a:r>
                      <a:r>
                        <a:rPr lang="en-US" sz="900" dirty="0">
                          <a:solidFill>
                            <a:srgbClr val="221F1F"/>
                          </a:solidFill>
                          <a:effectLst/>
                          <a:latin typeface="Calibri Light" panose="020F0302020204030204" pitchFamily="34" charset="0"/>
                          <a:ea typeface="Calibri Light" panose="020F0302020204030204" pitchFamily="34" charset="0"/>
                          <a:cs typeface="Times New Roman" panose="02020603050405020304" pitchFamily="18" charset="0"/>
                        </a:rPr>
                        <a:t>|</a:t>
                      </a:r>
                      <a:r>
                        <a:rPr lang="en-US" sz="900" spc="-10" dirty="0">
                          <a:solidFill>
                            <a:srgbClr val="221F1F"/>
                          </a:solidFill>
                          <a:effectLst/>
                          <a:latin typeface="Calibri Light" panose="020F0302020204030204" pitchFamily="34" charset="0"/>
                          <a:ea typeface="Calibri Light" panose="020F0302020204030204" pitchFamily="34" charset="0"/>
                          <a:cs typeface="Times New Roman" panose="02020603050405020304" pitchFamily="18" charset="0"/>
                        </a:rPr>
                        <a:t> </a:t>
                      </a:r>
                      <a:r>
                        <a:rPr lang="en-US" sz="900" u="none" strike="noStrike" dirty="0">
                          <a:solidFill>
                            <a:srgbClr val="221F1F"/>
                          </a:solidFill>
                          <a:effectLst/>
                          <a:latin typeface="Calibri Light" panose="020F0302020204030204" pitchFamily="34" charset="0"/>
                          <a:ea typeface="Calibri Light" panose="020F0302020204030204" pitchFamily="34" charset="0"/>
                          <a:cs typeface="Times New Roman" panose="02020603050405020304" pitchFamily="18" charset="0"/>
                          <a:hlinkClick r:id="rId2"/>
                        </a:rPr>
                        <a:t>SamuelM@teta.org.za</a:t>
                      </a:r>
                      <a:endParaRPr lang="en-ZA" sz="1100" dirty="0">
                        <a:effectLst/>
                        <a:latin typeface="Calibri Light" panose="020F0302020204030204" pitchFamily="34" charset="0"/>
                        <a:ea typeface="Calibri Light" panose="020F0302020204030204" pitchFamily="34" charset="0"/>
                        <a:cs typeface="Times New Roman" panose="02020603050405020304" pitchFamily="18" charset="0"/>
                      </a:endParaRPr>
                    </a:p>
                    <a:p>
                      <a:pPr marL="54610">
                        <a:lnSpc>
                          <a:spcPts val="1060"/>
                        </a:lnSpc>
                      </a:pPr>
                      <a:r>
                        <a:rPr lang="en-US" sz="900" b="1" dirty="0">
                          <a:solidFill>
                            <a:srgbClr val="221F1F"/>
                          </a:solidFill>
                          <a:effectLst/>
                          <a:latin typeface="Calibri" panose="020F0502020204030204" pitchFamily="34" charset="0"/>
                          <a:ea typeface="Calibri Light" panose="020F0302020204030204" pitchFamily="34" charset="0"/>
                          <a:cs typeface="Calibri Light" panose="020F0302020204030204" pitchFamily="34" charset="0"/>
                        </a:rPr>
                        <a:t>Hulisani</a:t>
                      </a:r>
                      <a:r>
                        <a:rPr lang="en-US" sz="900" b="1" spc="-25" dirty="0">
                          <a:solidFill>
                            <a:srgbClr val="221F1F"/>
                          </a:solidFill>
                          <a:effectLst/>
                          <a:latin typeface="Calibri" panose="020F0502020204030204" pitchFamily="34" charset="0"/>
                          <a:ea typeface="Calibri Light" panose="020F0302020204030204" pitchFamily="34" charset="0"/>
                          <a:cs typeface="Calibri Light" panose="020F0302020204030204" pitchFamily="34" charset="0"/>
                        </a:rPr>
                        <a:t> </a:t>
                      </a:r>
                      <a:r>
                        <a:rPr lang="en-US" sz="900" b="1" dirty="0">
                          <a:solidFill>
                            <a:srgbClr val="221F1F"/>
                          </a:solidFill>
                          <a:effectLst/>
                          <a:latin typeface="Calibri" panose="020F0502020204030204" pitchFamily="34" charset="0"/>
                          <a:ea typeface="Calibri Light" panose="020F0302020204030204" pitchFamily="34" charset="0"/>
                          <a:cs typeface="Calibri Light" panose="020F0302020204030204" pitchFamily="34" charset="0"/>
                        </a:rPr>
                        <a:t>Thathaisa</a:t>
                      </a:r>
                      <a:endParaRPr lang="en-ZA" sz="1100" dirty="0">
                        <a:effectLst/>
                        <a:latin typeface="Calibri Light" panose="020F0302020204030204" pitchFamily="34" charset="0"/>
                        <a:ea typeface="Calibri Light" panose="020F0302020204030204" pitchFamily="34" charset="0"/>
                        <a:cs typeface="Times New Roman" panose="02020603050405020304" pitchFamily="18" charset="0"/>
                      </a:endParaRPr>
                    </a:p>
                    <a:p>
                      <a:pPr marL="6985" marR="1038860" indent="46990">
                        <a:spcAft>
                          <a:spcPts val="0"/>
                        </a:spcAft>
                      </a:pPr>
                      <a:r>
                        <a:rPr lang="en-US" sz="900" dirty="0">
                          <a:solidFill>
                            <a:srgbClr val="221F1F"/>
                          </a:solidFill>
                          <a:effectLst/>
                          <a:latin typeface="Calibri Light" panose="020F0302020204030204" pitchFamily="34" charset="0"/>
                          <a:ea typeface="Calibri Light" panose="020F0302020204030204" pitchFamily="34" charset="0"/>
                          <a:cs typeface="Times New Roman" panose="02020603050405020304" pitchFamily="18" charset="0"/>
                        </a:rPr>
                        <a:t>+27</a:t>
                      </a:r>
                      <a:r>
                        <a:rPr lang="en-US" sz="900" spc="-40" dirty="0">
                          <a:solidFill>
                            <a:srgbClr val="221F1F"/>
                          </a:solidFill>
                          <a:effectLst/>
                          <a:latin typeface="Calibri Light" panose="020F0302020204030204" pitchFamily="34" charset="0"/>
                          <a:ea typeface="Calibri Light" panose="020F0302020204030204" pitchFamily="34" charset="0"/>
                          <a:cs typeface="Times New Roman" panose="02020603050405020304" pitchFamily="18" charset="0"/>
                        </a:rPr>
                        <a:t> </a:t>
                      </a:r>
                      <a:r>
                        <a:rPr lang="en-US" sz="900" dirty="0">
                          <a:solidFill>
                            <a:srgbClr val="221F1F"/>
                          </a:solidFill>
                          <a:effectLst/>
                          <a:latin typeface="Calibri Light" panose="020F0302020204030204" pitchFamily="34" charset="0"/>
                          <a:ea typeface="Calibri Light" panose="020F0302020204030204" pitchFamily="34" charset="0"/>
                          <a:cs typeface="Times New Roman" panose="02020603050405020304" pitchFamily="18" charset="0"/>
                        </a:rPr>
                        <a:t>11</a:t>
                      </a:r>
                      <a:r>
                        <a:rPr lang="en-US" sz="900" spc="-25" dirty="0">
                          <a:solidFill>
                            <a:srgbClr val="221F1F"/>
                          </a:solidFill>
                          <a:effectLst/>
                          <a:latin typeface="Calibri Light" panose="020F0302020204030204" pitchFamily="34" charset="0"/>
                          <a:ea typeface="Calibri Light" panose="020F0302020204030204" pitchFamily="34" charset="0"/>
                          <a:cs typeface="Times New Roman" panose="02020603050405020304" pitchFamily="18" charset="0"/>
                        </a:rPr>
                        <a:t> </a:t>
                      </a:r>
                      <a:r>
                        <a:rPr lang="en-US" sz="900" dirty="0">
                          <a:solidFill>
                            <a:srgbClr val="221F1F"/>
                          </a:solidFill>
                          <a:effectLst/>
                          <a:latin typeface="Calibri Light" panose="020F0302020204030204" pitchFamily="34" charset="0"/>
                          <a:ea typeface="Calibri Light" panose="020F0302020204030204" pitchFamily="34" charset="0"/>
                          <a:cs typeface="Times New Roman" panose="02020603050405020304" pitchFamily="18" charset="0"/>
                        </a:rPr>
                        <a:t>577</a:t>
                      </a:r>
                      <a:r>
                        <a:rPr lang="en-US" sz="900" spc="-25" dirty="0">
                          <a:solidFill>
                            <a:srgbClr val="221F1F"/>
                          </a:solidFill>
                          <a:effectLst/>
                          <a:latin typeface="Calibri Light" panose="020F0302020204030204" pitchFamily="34" charset="0"/>
                          <a:ea typeface="Calibri Light" panose="020F0302020204030204" pitchFamily="34" charset="0"/>
                          <a:cs typeface="Times New Roman" panose="02020603050405020304" pitchFamily="18" charset="0"/>
                        </a:rPr>
                        <a:t> </a:t>
                      </a:r>
                      <a:r>
                        <a:rPr lang="en-US" sz="900" dirty="0">
                          <a:solidFill>
                            <a:srgbClr val="221F1F"/>
                          </a:solidFill>
                          <a:effectLst/>
                          <a:latin typeface="Calibri Light" panose="020F0302020204030204" pitchFamily="34" charset="0"/>
                          <a:ea typeface="Calibri Light" panose="020F0302020204030204" pitchFamily="34" charset="0"/>
                          <a:cs typeface="Times New Roman" panose="02020603050405020304" pitchFamily="18" charset="0"/>
                        </a:rPr>
                        <a:t>7054</a:t>
                      </a:r>
                      <a:r>
                        <a:rPr lang="en-US" sz="900" spc="-25" dirty="0">
                          <a:solidFill>
                            <a:srgbClr val="221F1F"/>
                          </a:solidFill>
                          <a:effectLst/>
                          <a:latin typeface="Calibri Light" panose="020F0302020204030204" pitchFamily="34" charset="0"/>
                          <a:ea typeface="Calibri Light" panose="020F0302020204030204" pitchFamily="34" charset="0"/>
                          <a:cs typeface="Times New Roman" panose="02020603050405020304" pitchFamily="18" charset="0"/>
                        </a:rPr>
                        <a:t> </a:t>
                      </a:r>
                      <a:r>
                        <a:rPr lang="en-US" sz="900" dirty="0">
                          <a:solidFill>
                            <a:srgbClr val="221F1F"/>
                          </a:solidFill>
                          <a:effectLst/>
                          <a:latin typeface="Calibri Light" panose="020F0302020204030204" pitchFamily="34" charset="0"/>
                          <a:ea typeface="Calibri Light" panose="020F0302020204030204" pitchFamily="34" charset="0"/>
                          <a:cs typeface="Times New Roman" panose="02020603050405020304" pitchFamily="18" charset="0"/>
                        </a:rPr>
                        <a:t>/</a:t>
                      </a:r>
                      <a:r>
                        <a:rPr lang="en-US" sz="900" spc="-25" dirty="0">
                          <a:solidFill>
                            <a:srgbClr val="221F1F"/>
                          </a:solidFill>
                          <a:effectLst/>
                          <a:latin typeface="Calibri Light" panose="020F0302020204030204" pitchFamily="34" charset="0"/>
                          <a:ea typeface="Calibri Light" panose="020F0302020204030204" pitchFamily="34" charset="0"/>
                          <a:cs typeface="Times New Roman" panose="02020603050405020304" pitchFamily="18" charset="0"/>
                        </a:rPr>
                        <a:t> </a:t>
                      </a:r>
                      <a:r>
                        <a:rPr lang="en-US" sz="900" dirty="0">
                          <a:solidFill>
                            <a:srgbClr val="221F1F"/>
                          </a:solidFill>
                          <a:effectLst/>
                          <a:latin typeface="Calibri Light" panose="020F0302020204030204" pitchFamily="34" charset="0"/>
                          <a:ea typeface="Calibri Light" panose="020F0302020204030204" pitchFamily="34" charset="0"/>
                          <a:cs typeface="Times New Roman" panose="02020603050405020304" pitchFamily="18" charset="0"/>
                        </a:rPr>
                        <a:t>+27</a:t>
                      </a:r>
                      <a:r>
                        <a:rPr lang="en-US" sz="900" spc="-30" dirty="0">
                          <a:solidFill>
                            <a:srgbClr val="221F1F"/>
                          </a:solidFill>
                          <a:effectLst/>
                          <a:latin typeface="Calibri Light" panose="020F0302020204030204" pitchFamily="34" charset="0"/>
                          <a:ea typeface="Calibri Light" panose="020F0302020204030204" pitchFamily="34" charset="0"/>
                          <a:cs typeface="Times New Roman" panose="02020603050405020304" pitchFamily="18" charset="0"/>
                        </a:rPr>
                        <a:t> </a:t>
                      </a:r>
                      <a:r>
                        <a:rPr lang="en-US" sz="900" dirty="0">
                          <a:solidFill>
                            <a:srgbClr val="221F1F"/>
                          </a:solidFill>
                          <a:effectLst/>
                          <a:latin typeface="Calibri Light" panose="020F0302020204030204" pitchFamily="34" charset="0"/>
                          <a:ea typeface="Calibri Light" panose="020F0302020204030204" pitchFamily="34" charset="0"/>
                          <a:cs typeface="Times New Roman" panose="02020603050405020304" pitchFamily="18" charset="0"/>
                        </a:rPr>
                        <a:t>72</a:t>
                      </a:r>
                      <a:r>
                        <a:rPr lang="en-US" sz="900" spc="-25" dirty="0">
                          <a:solidFill>
                            <a:srgbClr val="221F1F"/>
                          </a:solidFill>
                          <a:effectLst/>
                          <a:latin typeface="Calibri Light" panose="020F0302020204030204" pitchFamily="34" charset="0"/>
                          <a:ea typeface="Calibri Light" panose="020F0302020204030204" pitchFamily="34" charset="0"/>
                          <a:cs typeface="Times New Roman" panose="02020603050405020304" pitchFamily="18" charset="0"/>
                        </a:rPr>
                        <a:t> </a:t>
                      </a:r>
                      <a:r>
                        <a:rPr lang="en-US" sz="900" dirty="0">
                          <a:solidFill>
                            <a:srgbClr val="221F1F"/>
                          </a:solidFill>
                          <a:effectLst/>
                          <a:latin typeface="Calibri Light" panose="020F0302020204030204" pitchFamily="34" charset="0"/>
                          <a:ea typeface="Calibri Light" panose="020F0302020204030204" pitchFamily="34" charset="0"/>
                          <a:cs typeface="Times New Roman" panose="02020603050405020304" pitchFamily="18" charset="0"/>
                        </a:rPr>
                        <a:t>672</a:t>
                      </a:r>
                      <a:r>
                        <a:rPr lang="en-US" sz="900" spc="-30" dirty="0">
                          <a:solidFill>
                            <a:srgbClr val="221F1F"/>
                          </a:solidFill>
                          <a:effectLst/>
                          <a:latin typeface="Calibri Light" panose="020F0302020204030204" pitchFamily="34" charset="0"/>
                          <a:ea typeface="Calibri Light" panose="020F0302020204030204" pitchFamily="34" charset="0"/>
                          <a:cs typeface="Times New Roman" panose="02020603050405020304" pitchFamily="18" charset="0"/>
                        </a:rPr>
                        <a:t> </a:t>
                      </a:r>
                      <a:r>
                        <a:rPr lang="en-US" sz="900" dirty="0">
                          <a:solidFill>
                            <a:srgbClr val="221F1F"/>
                          </a:solidFill>
                          <a:effectLst/>
                          <a:latin typeface="Calibri Light" panose="020F0302020204030204" pitchFamily="34" charset="0"/>
                          <a:ea typeface="Calibri Light" panose="020F0302020204030204" pitchFamily="34" charset="0"/>
                          <a:cs typeface="Times New Roman" panose="02020603050405020304" pitchFamily="18" charset="0"/>
                        </a:rPr>
                        <a:t>9174</a:t>
                      </a:r>
                      <a:r>
                        <a:rPr lang="en-US" sz="900" spc="-25" dirty="0">
                          <a:solidFill>
                            <a:srgbClr val="221F1F"/>
                          </a:solidFill>
                          <a:effectLst/>
                          <a:latin typeface="Calibri Light" panose="020F0302020204030204" pitchFamily="34" charset="0"/>
                          <a:ea typeface="Calibri Light" panose="020F0302020204030204" pitchFamily="34" charset="0"/>
                          <a:cs typeface="Times New Roman" panose="02020603050405020304" pitchFamily="18" charset="0"/>
                        </a:rPr>
                        <a:t> </a:t>
                      </a:r>
                      <a:r>
                        <a:rPr lang="en-US" sz="900" dirty="0">
                          <a:solidFill>
                            <a:srgbClr val="221F1F"/>
                          </a:solidFill>
                          <a:effectLst/>
                          <a:latin typeface="Calibri Light" panose="020F0302020204030204" pitchFamily="34" charset="0"/>
                          <a:ea typeface="Calibri Light" panose="020F0302020204030204" pitchFamily="34" charset="0"/>
                          <a:cs typeface="Times New Roman" panose="02020603050405020304" pitchFamily="18" charset="0"/>
                        </a:rPr>
                        <a:t>|</a:t>
                      </a:r>
                      <a:r>
                        <a:rPr lang="en-US" sz="900" spc="-25" dirty="0">
                          <a:solidFill>
                            <a:srgbClr val="221F1F"/>
                          </a:solidFill>
                          <a:effectLst/>
                          <a:latin typeface="Calibri Light" panose="020F0302020204030204" pitchFamily="34" charset="0"/>
                          <a:ea typeface="Calibri Light" panose="020F0302020204030204" pitchFamily="34" charset="0"/>
                          <a:cs typeface="Times New Roman" panose="02020603050405020304" pitchFamily="18" charset="0"/>
                        </a:rPr>
                        <a:t> </a:t>
                      </a:r>
                      <a:r>
                        <a:rPr lang="en-US" sz="900" u="none" strike="noStrike" dirty="0">
                          <a:solidFill>
                            <a:srgbClr val="221F1F"/>
                          </a:solidFill>
                          <a:effectLst/>
                          <a:latin typeface="Calibri Light" panose="020F0302020204030204" pitchFamily="34" charset="0"/>
                          <a:ea typeface="Calibri Light" panose="020F0302020204030204" pitchFamily="34" charset="0"/>
                          <a:cs typeface="Times New Roman" panose="02020603050405020304" pitchFamily="18" charset="0"/>
                          <a:hlinkClick r:id="rId3"/>
                        </a:rPr>
                        <a:t>HulisaniT@teta.org.za</a:t>
                      </a:r>
                      <a:r>
                        <a:rPr lang="en-US" sz="900" spc="-190" dirty="0">
                          <a:solidFill>
                            <a:srgbClr val="221F1F"/>
                          </a:solidFill>
                          <a:effectLst/>
                          <a:latin typeface="Calibri Light" panose="020F0302020204030204" pitchFamily="34" charset="0"/>
                          <a:ea typeface="Calibri Light" panose="020F0302020204030204" pitchFamily="34" charset="0"/>
                          <a:cs typeface="Times New Roman" panose="02020603050405020304" pitchFamily="18" charset="0"/>
                        </a:rPr>
                        <a:t> </a:t>
                      </a:r>
                      <a:r>
                        <a:rPr lang="en-US" sz="900" dirty="0">
                          <a:solidFill>
                            <a:srgbClr val="000000"/>
                          </a:solidFill>
                          <a:effectLst/>
                          <a:latin typeface="Calibri Light" panose="020F0302020204030204" pitchFamily="34" charset="0"/>
                          <a:ea typeface="Calibri Light" panose="020F0302020204030204" pitchFamily="34" charset="0"/>
                          <a:cs typeface="Times New Roman" panose="02020603050405020304" pitchFamily="18" charset="0"/>
                        </a:rPr>
                        <a:t>Kate</a:t>
                      </a:r>
                      <a:r>
                        <a:rPr lang="en-US" sz="900" spc="-10" dirty="0">
                          <a:solidFill>
                            <a:srgbClr val="000000"/>
                          </a:solidFill>
                          <a:effectLst/>
                          <a:latin typeface="Calibri Light" panose="020F0302020204030204" pitchFamily="34" charset="0"/>
                          <a:ea typeface="Calibri Light" panose="020F0302020204030204" pitchFamily="34" charset="0"/>
                          <a:cs typeface="Times New Roman" panose="02020603050405020304" pitchFamily="18" charset="0"/>
                        </a:rPr>
                        <a:t> </a:t>
                      </a:r>
                      <a:r>
                        <a:rPr lang="en-US" sz="900" dirty="0">
                          <a:solidFill>
                            <a:srgbClr val="000000"/>
                          </a:solidFill>
                          <a:effectLst/>
                          <a:latin typeface="Calibri Light" panose="020F0302020204030204" pitchFamily="34" charset="0"/>
                          <a:ea typeface="Calibri Light" panose="020F0302020204030204" pitchFamily="34" charset="0"/>
                          <a:cs typeface="Times New Roman" panose="02020603050405020304" pitchFamily="18" charset="0"/>
                        </a:rPr>
                        <a:t>Setjie</a:t>
                      </a:r>
                      <a:endParaRPr lang="en-ZA" sz="1100" dirty="0">
                        <a:effectLst/>
                        <a:latin typeface="Calibri Light" panose="020F0302020204030204" pitchFamily="34" charset="0"/>
                        <a:ea typeface="Calibri Light" panose="020F0302020204030204" pitchFamily="34" charset="0"/>
                        <a:cs typeface="Times New Roman" panose="02020603050405020304" pitchFamily="18" charset="0"/>
                      </a:endParaRPr>
                    </a:p>
                    <a:p>
                      <a:pPr marL="54610">
                        <a:lnSpc>
                          <a:spcPts val="1075"/>
                        </a:lnSpc>
                      </a:pPr>
                      <a:r>
                        <a:rPr lang="en-US" sz="900" dirty="0">
                          <a:solidFill>
                            <a:srgbClr val="221F1F"/>
                          </a:solidFill>
                          <a:effectLst/>
                          <a:latin typeface="Calibri Light" panose="020F0302020204030204" pitchFamily="34" charset="0"/>
                          <a:ea typeface="Calibri Light" panose="020F0302020204030204" pitchFamily="34" charset="0"/>
                          <a:cs typeface="Times New Roman" panose="02020603050405020304" pitchFamily="18" charset="0"/>
                        </a:rPr>
                        <a:t>+27</a:t>
                      </a:r>
                      <a:r>
                        <a:rPr lang="en-US" sz="900" spc="-40" dirty="0">
                          <a:solidFill>
                            <a:srgbClr val="221F1F"/>
                          </a:solidFill>
                          <a:effectLst/>
                          <a:latin typeface="Calibri Light" panose="020F0302020204030204" pitchFamily="34" charset="0"/>
                          <a:ea typeface="Calibri Light" panose="020F0302020204030204" pitchFamily="34" charset="0"/>
                          <a:cs typeface="Times New Roman" panose="02020603050405020304" pitchFamily="18" charset="0"/>
                        </a:rPr>
                        <a:t> </a:t>
                      </a:r>
                      <a:r>
                        <a:rPr lang="en-US" sz="900" dirty="0">
                          <a:solidFill>
                            <a:srgbClr val="221F1F"/>
                          </a:solidFill>
                          <a:effectLst/>
                          <a:latin typeface="Calibri Light" panose="020F0302020204030204" pitchFamily="34" charset="0"/>
                          <a:ea typeface="Calibri Light" panose="020F0302020204030204" pitchFamily="34" charset="0"/>
                          <a:cs typeface="Times New Roman" panose="02020603050405020304" pitchFamily="18" charset="0"/>
                        </a:rPr>
                        <a:t>11</a:t>
                      </a:r>
                      <a:r>
                        <a:rPr lang="en-US" sz="900" spc="-40" dirty="0">
                          <a:solidFill>
                            <a:srgbClr val="221F1F"/>
                          </a:solidFill>
                          <a:effectLst/>
                          <a:latin typeface="Calibri Light" panose="020F0302020204030204" pitchFamily="34" charset="0"/>
                          <a:ea typeface="Calibri Light" panose="020F0302020204030204" pitchFamily="34" charset="0"/>
                          <a:cs typeface="Times New Roman" panose="02020603050405020304" pitchFamily="18" charset="0"/>
                        </a:rPr>
                        <a:t> </a:t>
                      </a:r>
                      <a:r>
                        <a:rPr lang="en-US" sz="900" dirty="0">
                          <a:solidFill>
                            <a:srgbClr val="221F1F"/>
                          </a:solidFill>
                          <a:effectLst/>
                          <a:latin typeface="Calibri Light" panose="020F0302020204030204" pitchFamily="34" charset="0"/>
                          <a:ea typeface="Calibri Light" panose="020F0302020204030204" pitchFamily="34" charset="0"/>
                          <a:cs typeface="Times New Roman" panose="02020603050405020304" pitchFamily="18" charset="0"/>
                        </a:rPr>
                        <a:t>577</a:t>
                      </a:r>
                      <a:r>
                        <a:rPr lang="en-US" sz="900" spc="-20" dirty="0">
                          <a:solidFill>
                            <a:srgbClr val="221F1F"/>
                          </a:solidFill>
                          <a:effectLst/>
                          <a:latin typeface="Calibri Light" panose="020F0302020204030204" pitchFamily="34" charset="0"/>
                          <a:ea typeface="Calibri Light" panose="020F0302020204030204" pitchFamily="34" charset="0"/>
                          <a:cs typeface="Times New Roman" panose="02020603050405020304" pitchFamily="18" charset="0"/>
                        </a:rPr>
                        <a:t> </a:t>
                      </a:r>
                      <a:r>
                        <a:rPr lang="en-US" sz="900" dirty="0">
                          <a:solidFill>
                            <a:srgbClr val="221F1F"/>
                          </a:solidFill>
                          <a:effectLst/>
                          <a:latin typeface="Calibri Light" panose="020F0302020204030204" pitchFamily="34" charset="0"/>
                          <a:ea typeface="Calibri Light" panose="020F0302020204030204" pitchFamily="34" charset="0"/>
                          <a:cs typeface="Times New Roman" panose="02020603050405020304" pitchFamily="18" charset="0"/>
                        </a:rPr>
                        <a:t>7003</a:t>
                      </a:r>
                      <a:r>
                        <a:rPr lang="en-US" sz="900" spc="-40" dirty="0">
                          <a:solidFill>
                            <a:srgbClr val="221F1F"/>
                          </a:solidFill>
                          <a:effectLst/>
                          <a:latin typeface="Calibri Light" panose="020F0302020204030204" pitchFamily="34" charset="0"/>
                          <a:ea typeface="Calibri Light" panose="020F0302020204030204" pitchFamily="34" charset="0"/>
                          <a:cs typeface="Times New Roman" panose="02020603050405020304" pitchFamily="18" charset="0"/>
                        </a:rPr>
                        <a:t> </a:t>
                      </a:r>
                      <a:r>
                        <a:rPr lang="en-US" sz="900" dirty="0">
                          <a:solidFill>
                            <a:srgbClr val="221F1F"/>
                          </a:solidFill>
                          <a:effectLst/>
                          <a:latin typeface="Calibri Light" panose="020F0302020204030204" pitchFamily="34" charset="0"/>
                          <a:ea typeface="Calibri Light" panose="020F0302020204030204" pitchFamily="34" charset="0"/>
                          <a:cs typeface="Times New Roman" panose="02020603050405020304" pitchFamily="18" charset="0"/>
                        </a:rPr>
                        <a:t>/</a:t>
                      </a:r>
                      <a:r>
                        <a:rPr lang="en-US" sz="900" spc="-40" dirty="0">
                          <a:solidFill>
                            <a:srgbClr val="221F1F"/>
                          </a:solidFill>
                          <a:effectLst/>
                          <a:latin typeface="Calibri Light" panose="020F0302020204030204" pitchFamily="34" charset="0"/>
                          <a:ea typeface="Calibri Light" panose="020F0302020204030204" pitchFamily="34" charset="0"/>
                          <a:cs typeface="Times New Roman" panose="02020603050405020304" pitchFamily="18" charset="0"/>
                        </a:rPr>
                        <a:t> </a:t>
                      </a:r>
                      <a:r>
                        <a:rPr lang="en-US" sz="900" dirty="0">
                          <a:solidFill>
                            <a:srgbClr val="221F1F"/>
                          </a:solidFill>
                          <a:effectLst/>
                          <a:latin typeface="Calibri Light" panose="020F0302020204030204" pitchFamily="34" charset="0"/>
                          <a:ea typeface="Calibri Light" panose="020F0302020204030204" pitchFamily="34" charset="0"/>
                          <a:cs typeface="Times New Roman" panose="02020603050405020304" pitchFamily="18" charset="0"/>
                        </a:rPr>
                        <a:t>+27</a:t>
                      </a:r>
                      <a:r>
                        <a:rPr lang="en-US" sz="900" spc="-35" dirty="0">
                          <a:solidFill>
                            <a:srgbClr val="221F1F"/>
                          </a:solidFill>
                          <a:effectLst/>
                          <a:latin typeface="Calibri Light" panose="020F0302020204030204" pitchFamily="34" charset="0"/>
                          <a:ea typeface="Calibri Light" panose="020F0302020204030204" pitchFamily="34" charset="0"/>
                          <a:cs typeface="Times New Roman" panose="02020603050405020304" pitchFamily="18" charset="0"/>
                        </a:rPr>
                        <a:t> </a:t>
                      </a:r>
                      <a:r>
                        <a:rPr lang="en-US" sz="900" dirty="0">
                          <a:solidFill>
                            <a:srgbClr val="221F1F"/>
                          </a:solidFill>
                          <a:effectLst/>
                          <a:latin typeface="Calibri Light" panose="020F0302020204030204" pitchFamily="34" charset="0"/>
                          <a:ea typeface="Calibri Light" panose="020F0302020204030204" pitchFamily="34" charset="0"/>
                          <a:cs typeface="Times New Roman" panose="02020603050405020304" pitchFamily="18" charset="0"/>
                        </a:rPr>
                        <a:t>78</a:t>
                      </a:r>
                      <a:r>
                        <a:rPr lang="en-US" sz="900" spc="-40" dirty="0">
                          <a:solidFill>
                            <a:srgbClr val="221F1F"/>
                          </a:solidFill>
                          <a:effectLst/>
                          <a:latin typeface="Calibri Light" panose="020F0302020204030204" pitchFamily="34" charset="0"/>
                          <a:ea typeface="Calibri Light" panose="020F0302020204030204" pitchFamily="34" charset="0"/>
                          <a:cs typeface="Times New Roman" panose="02020603050405020304" pitchFamily="18" charset="0"/>
                        </a:rPr>
                        <a:t> </a:t>
                      </a:r>
                      <a:r>
                        <a:rPr lang="en-US" sz="900" dirty="0">
                          <a:solidFill>
                            <a:srgbClr val="221F1F"/>
                          </a:solidFill>
                          <a:effectLst/>
                          <a:latin typeface="Calibri Light" panose="020F0302020204030204" pitchFamily="34" charset="0"/>
                          <a:ea typeface="Calibri Light" panose="020F0302020204030204" pitchFamily="34" charset="0"/>
                          <a:cs typeface="Times New Roman" panose="02020603050405020304" pitchFamily="18" charset="0"/>
                        </a:rPr>
                        <a:t>814</a:t>
                      </a:r>
                      <a:r>
                        <a:rPr lang="en-US" sz="900" spc="-35" dirty="0">
                          <a:solidFill>
                            <a:srgbClr val="221F1F"/>
                          </a:solidFill>
                          <a:effectLst/>
                          <a:latin typeface="Calibri Light" panose="020F0302020204030204" pitchFamily="34" charset="0"/>
                          <a:ea typeface="Calibri Light" panose="020F0302020204030204" pitchFamily="34" charset="0"/>
                          <a:cs typeface="Times New Roman" panose="02020603050405020304" pitchFamily="18" charset="0"/>
                        </a:rPr>
                        <a:t> </a:t>
                      </a:r>
                      <a:r>
                        <a:rPr lang="en-US" sz="900" dirty="0">
                          <a:solidFill>
                            <a:srgbClr val="221F1F"/>
                          </a:solidFill>
                          <a:effectLst/>
                          <a:latin typeface="Calibri Light" panose="020F0302020204030204" pitchFamily="34" charset="0"/>
                          <a:ea typeface="Calibri Light" panose="020F0302020204030204" pitchFamily="34" charset="0"/>
                          <a:cs typeface="Times New Roman" panose="02020603050405020304" pitchFamily="18" charset="0"/>
                        </a:rPr>
                        <a:t>9192</a:t>
                      </a:r>
                      <a:r>
                        <a:rPr lang="en-US" sz="900" spc="-40" dirty="0">
                          <a:solidFill>
                            <a:srgbClr val="221F1F"/>
                          </a:solidFill>
                          <a:effectLst/>
                          <a:latin typeface="Calibri Light" panose="020F0302020204030204" pitchFamily="34" charset="0"/>
                          <a:ea typeface="Calibri Light" panose="020F0302020204030204" pitchFamily="34" charset="0"/>
                          <a:cs typeface="Times New Roman" panose="02020603050405020304" pitchFamily="18" charset="0"/>
                        </a:rPr>
                        <a:t> </a:t>
                      </a:r>
                      <a:r>
                        <a:rPr lang="en-US" sz="900" dirty="0">
                          <a:solidFill>
                            <a:srgbClr val="221F1F"/>
                          </a:solidFill>
                          <a:effectLst/>
                          <a:latin typeface="Calibri Light" panose="020F0302020204030204" pitchFamily="34" charset="0"/>
                          <a:ea typeface="Calibri Light" panose="020F0302020204030204" pitchFamily="34" charset="0"/>
                          <a:cs typeface="Times New Roman" panose="02020603050405020304" pitchFamily="18" charset="0"/>
                        </a:rPr>
                        <a:t>|</a:t>
                      </a:r>
                      <a:r>
                        <a:rPr lang="en-US" sz="900" spc="-35" dirty="0">
                          <a:solidFill>
                            <a:srgbClr val="221F1F"/>
                          </a:solidFill>
                          <a:effectLst/>
                          <a:latin typeface="Calibri Light" panose="020F0302020204030204" pitchFamily="34" charset="0"/>
                          <a:ea typeface="Calibri Light" panose="020F0302020204030204" pitchFamily="34" charset="0"/>
                          <a:cs typeface="Times New Roman" panose="02020603050405020304" pitchFamily="18" charset="0"/>
                        </a:rPr>
                        <a:t> </a:t>
                      </a:r>
                      <a:r>
                        <a:rPr lang="en-US" sz="900" u="sng" dirty="0">
                          <a:solidFill>
                            <a:srgbClr val="000000"/>
                          </a:solidFill>
                          <a:effectLst/>
                          <a:latin typeface="Calibri Light" panose="020F0302020204030204" pitchFamily="34" charset="0"/>
                          <a:ea typeface="Calibri Light" panose="020F0302020204030204" pitchFamily="34" charset="0"/>
                          <a:cs typeface="Times New Roman" panose="02020603050405020304" pitchFamily="18" charset="0"/>
                          <a:hlinkClick r:id="rId4"/>
                        </a:rPr>
                        <a:t>GaboroneL@teta.org.za</a:t>
                      </a:r>
                      <a:endParaRPr lang="en-ZA" sz="1100" dirty="0">
                        <a:effectLst/>
                        <a:latin typeface="Calibri Light" panose="020F0302020204030204" pitchFamily="34" charset="0"/>
                        <a:ea typeface="Calibri Light" panose="020F0302020204030204" pitchFamily="34" charset="0"/>
                        <a:cs typeface="Times New Roman" panose="02020603050405020304" pitchFamily="18" charset="0"/>
                      </a:endParaRPr>
                    </a:p>
                  </a:txBody>
                  <a:tcPr marL="0" marR="0" marT="0" marB="0">
                    <a:lnL>
                      <a:noFill/>
                    </a:lnL>
                    <a:lnR>
                      <a:noFill/>
                    </a:lnR>
                    <a:lnT>
                      <a:noFill/>
                    </a:lnT>
                    <a:lnB>
                      <a:noFill/>
                    </a:lnB>
                    <a:solidFill>
                      <a:srgbClr val="97C3DE"/>
                    </a:solidFill>
                  </a:tcPr>
                </a:tc>
                <a:tc>
                  <a:txBody>
                    <a:bodyPr/>
                    <a:lstStyle/>
                    <a:p>
                      <a:r>
                        <a:rPr lang="en-US" sz="900" dirty="0">
                          <a:effectLst/>
                          <a:latin typeface="Times New Roman" panose="02020603050405020304" pitchFamily="18" charset="0"/>
                          <a:ea typeface="Calibri Light" panose="020F0302020204030204" pitchFamily="34" charset="0"/>
                          <a:cs typeface="Calibri Light" panose="020F0302020204030204" pitchFamily="34" charset="0"/>
                        </a:rPr>
                        <a:t> </a:t>
                      </a:r>
                      <a:endParaRPr lang="en-ZA" sz="1100" dirty="0">
                        <a:effectLst/>
                        <a:latin typeface="Calibri Light" panose="020F0302020204030204" pitchFamily="34" charset="0"/>
                        <a:ea typeface="Calibri Light" panose="020F0302020204030204" pitchFamily="34" charset="0"/>
                        <a:cs typeface="Times New Roman" panose="02020603050405020304" pitchFamily="18" charset="0"/>
                      </a:endParaRPr>
                    </a:p>
                    <a:p>
                      <a:pPr>
                        <a:spcBef>
                          <a:spcPts val="40"/>
                        </a:spcBef>
                      </a:pPr>
                      <a:r>
                        <a:rPr lang="en-US" sz="800" dirty="0">
                          <a:effectLst/>
                          <a:latin typeface="Times New Roman" panose="02020603050405020304" pitchFamily="18" charset="0"/>
                          <a:ea typeface="Calibri Light" panose="020F0302020204030204" pitchFamily="34" charset="0"/>
                          <a:cs typeface="Calibri Light" panose="020F0302020204030204" pitchFamily="34" charset="0"/>
                        </a:rPr>
                        <a:t> </a:t>
                      </a:r>
                      <a:endParaRPr lang="en-ZA" sz="1100" dirty="0">
                        <a:effectLst/>
                        <a:latin typeface="Calibri Light" panose="020F0302020204030204" pitchFamily="34" charset="0"/>
                        <a:ea typeface="Calibri Light" panose="020F0302020204030204" pitchFamily="34" charset="0"/>
                        <a:cs typeface="Times New Roman" panose="02020603050405020304" pitchFamily="18" charset="0"/>
                      </a:endParaRPr>
                    </a:p>
                    <a:p>
                      <a:pPr marL="55245">
                        <a:spcBef>
                          <a:spcPts val="5"/>
                        </a:spcBef>
                        <a:spcAft>
                          <a:spcPts val="0"/>
                        </a:spcAft>
                      </a:pPr>
                      <a:r>
                        <a:rPr lang="en-US" sz="900" dirty="0">
                          <a:solidFill>
                            <a:srgbClr val="221F1F"/>
                          </a:solidFill>
                          <a:effectLst/>
                          <a:latin typeface="Calibri Light" panose="020F0302020204030204" pitchFamily="34" charset="0"/>
                          <a:ea typeface="Calibri Light" panose="020F0302020204030204" pitchFamily="34" charset="0"/>
                          <a:cs typeface="Times New Roman" panose="02020603050405020304" pitchFamily="18" charset="0"/>
                        </a:rPr>
                        <a:t>Rail</a:t>
                      </a:r>
                      <a:endParaRPr lang="en-ZA" sz="1100" dirty="0">
                        <a:effectLst/>
                        <a:latin typeface="Calibri Light" panose="020F0302020204030204" pitchFamily="34" charset="0"/>
                        <a:ea typeface="Calibri Light" panose="020F0302020204030204" pitchFamily="34" charset="0"/>
                        <a:cs typeface="Times New Roman" panose="02020603050405020304" pitchFamily="18" charset="0"/>
                      </a:endParaRPr>
                    </a:p>
                  </a:txBody>
                  <a:tcPr marL="0" marR="0" marT="0" marB="0">
                    <a:lnL>
                      <a:noFill/>
                    </a:lnL>
                    <a:lnR w="12700" cap="flat" cmpd="sng" algn="ctr">
                      <a:solidFill>
                        <a:srgbClr val="BBBDC0"/>
                      </a:solidFill>
                      <a:prstDash val="solid"/>
                      <a:round/>
                      <a:headEnd type="none" w="med" len="med"/>
                      <a:tailEnd type="none" w="med" len="med"/>
                    </a:lnR>
                    <a:lnT>
                      <a:noFill/>
                    </a:lnT>
                    <a:lnB>
                      <a:noFill/>
                    </a:lnB>
                    <a:solidFill>
                      <a:srgbClr val="97C3DE"/>
                    </a:solidFill>
                  </a:tcPr>
                </a:tc>
                <a:extLst>
                  <a:ext uri="{0D108BD9-81ED-4DB2-BD59-A6C34878D82A}">
                    <a16:rowId xmlns:a16="http://schemas.microsoft.com/office/drawing/2014/main" val="3255068952"/>
                  </a:ext>
                </a:extLst>
              </a:tr>
              <a:tr h="1151890">
                <a:tc>
                  <a:txBody>
                    <a:bodyPr/>
                    <a:lstStyle/>
                    <a:p>
                      <a:pPr>
                        <a:spcBef>
                          <a:spcPts val="20"/>
                        </a:spcBef>
                      </a:pPr>
                      <a:r>
                        <a:rPr lang="en-US" sz="950" dirty="0">
                          <a:effectLst/>
                          <a:latin typeface="Times New Roman" panose="02020603050405020304" pitchFamily="18" charset="0"/>
                          <a:ea typeface="Calibri Light" panose="020F0302020204030204" pitchFamily="34" charset="0"/>
                          <a:cs typeface="Calibri Light" panose="020F0302020204030204" pitchFamily="34" charset="0"/>
                        </a:rPr>
                        <a:t> </a:t>
                      </a:r>
                      <a:endParaRPr lang="en-ZA" sz="1100" dirty="0">
                        <a:effectLst/>
                        <a:latin typeface="Calibri Light" panose="020F0302020204030204" pitchFamily="34" charset="0"/>
                        <a:ea typeface="Calibri Light" panose="020F0302020204030204" pitchFamily="34" charset="0"/>
                        <a:cs typeface="Times New Roman" panose="02020603050405020304" pitchFamily="18" charset="0"/>
                      </a:endParaRPr>
                    </a:p>
                    <a:p>
                      <a:pPr marL="3810">
                        <a:lnSpc>
                          <a:spcPts val="1095"/>
                        </a:lnSpc>
                      </a:pPr>
                      <a:r>
                        <a:rPr lang="en-US" sz="900" dirty="0">
                          <a:solidFill>
                            <a:srgbClr val="000000"/>
                          </a:solidFill>
                          <a:effectLst/>
                          <a:latin typeface="Calibri Light" panose="020F0302020204030204" pitchFamily="34" charset="0"/>
                          <a:ea typeface="Calibri Light" panose="020F0302020204030204" pitchFamily="34" charset="0"/>
                          <a:cs typeface="Times New Roman" panose="02020603050405020304" pitchFamily="18" charset="0"/>
                        </a:rPr>
                        <a:t>Simphiwe</a:t>
                      </a:r>
                      <a:r>
                        <a:rPr lang="en-US" sz="900" spc="-15" dirty="0">
                          <a:solidFill>
                            <a:srgbClr val="000000"/>
                          </a:solidFill>
                          <a:effectLst/>
                          <a:latin typeface="Calibri Light" panose="020F0302020204030204" pitchFamily="34" charset="0"/>
                          <a:ea typeface="Calibri Light" panose="020F0302020204030204" pitchFamily="34" charset="0"/>
                          <a:cs typeface="Times New Roman" panose="02020603050405020304" pitchFamily="18" charset="0"/>
                        </a:rPr>
                        <a:t> </a:t>
                      </a:r>
                      <a:r>
                        <a:rPr lang="en-US" sz="900" dirty="0">
                          <a:solidFill>
                            <a:srgbClr val="000000"/>
                          </a:solidFill>
                          <a:effectLst/>
                          <a:latin typeface="Calibri Light" panose="020F0302020204030204" pitchFamily="34" charset="0"/>
                          <a:ea typeface="Calibri Light" panose="020F0302020204030204" pitchFamily="34" charset="0"/>
                          <a:cs typeface="Times New Roman" panose="02020603050405020304" pitchFamily="18" charset="0"/>
                        </a:rPr>
                        <a:t>Ntuli</a:t>
                      </a:r>
                      <a:endParaRPr lang="en-ZA" sz="1100" dirty="0">
                        <a:effectLst/>
                        <a:latin typeface="Calibri Light" panose="020F0302020204030204" pitchFamily="34" charset="0"/>
                        <a:ea typeface="Calibri Light" panose="020F0302020204030204" pitchFamily="34" charset="0"/>
                        <a:cs typeface="Times New Roman" panose="02020603050405020304" pitchFamily="18" charset="0"/>
                      </a:endParaRPr>
                    </a:p>
                    <a:p>
                      <a:pPr marL="51435">
                        <a:lnSpc>
                          <a:spcPts val="1095"/>
                        </a:lnSpc>
                      </a:pPr>
                      <a:r>
                        <a:rPr lang="en-US" sz="900" dirty="0">
                          <a:solidFill>
                            <a:srgbClr val="221F1F"/>
                          </a:solidFill>
                          <a:effectLst/>
                          <a:latin typeface="Calibri Light" panose="020F0302020204030204" pitchFamily="34" charset="0"/>
                          <a:ea typeface="Calibri Light" panose="020F0302020204030204" pitchFamily="34" charset="0"/>
                          <a:cs typeface="Times New Roman" panose="02020603050405020304" pitchFamily="18" charset="0"/>
                        </a:rPr>
                        <a:t>+27</a:t>
                      </a:r>
                      <a:r>
                        <a:rPr lang="en-US" sz="900" spc="-30" dirty="0">
                          <a:solidFill>
                            <a:srgbClr val="221F1F"/>
                          </a:solidFill>
                          <a:effectLst/>
                          <a:latin typeface="Calibri Light" panose="020F0302020204030204" pitchFamily="34" charset="0"/>
                          <a:ea typeface="Calibri Light" panose="020F0302020204030204" pitchFamily="34" charset="0"/>
                          <a:cs typeface="Times New Roman" panose="02020603050405020304" pitchFamily="18" charset="0"/>
                        </a:rPr>
                        <a:t> </a:t>
                      </a:r>
                      <a:r>
                        <a:rPr lang="en-US" sz="900" dirty="0">
                          <a:solidFill>
                            <a:srgbClr val="221F1F"/>
                          </a:solidFill>
                          <a:effectLst/>
                          <a:latin typeface="Calibri Light" panose="020F0302020204030204" pitchFamily="34" charset="0"/>
                          <a:ea typeface="Calibri Light" panose="020F0302020204030204" pitchFamily="34" charset="0"/>
                          <a:cs typeface="Times New Roman" panose="02020603050405020304" pitchFamily="18" charset="0"/>
                        </a:rPr>
                        <a:t>11</a:t>
                      </a:r>
                      <a:r>
                        <a:rPr lang="en-US" sz="900" spc="-25" dirty="0">
                          <a:solidFill>
                            <a:srgbClr val="221F1F"/>
                          </a:solidFill>
                          <a:effectLst/>
                          <a:latin typeface="Calibri Light" panose="020F0302020204030204" pitchFamily="34" charset="0"/>
                          <a:ea typeface="Calibri Light" panose="020F0302020204030204" pitchFamily="34" charset="0"/>
                          <a:cs typeface="Times New Roman" panose="02020603050405020304" pitchFamily="18" charset="0"/>
                        </a:rPr>
                        <a:t> </a:t>
                      </a:r>
                      <a:r>
                        <a:rPr lang="en-US" sz="900" dirty="0">
                          <a:solidFill>
                            <a:srgbClr val="221F1F"/>
                          </a:solidFill>
                          <a:effectLst/>
                          <a:latin typeface="Calibri Light" panose="020F0302020204030204" pitchFamily="34" charset="0"/>
                          <a:ea typeface="Calibri Light" panose="020F0302020204030204" pitchFamily="34" charset="0"/>
                          <a:cs typeface="Times New Roman" panose="02020603050405020304" pitchFamily="18" charset="0"/>
                        </a:rPr>
                        <a:t>577</a:t>
                      </a:r>
                      <a:r>
                        <a:rPr lang="en-US" sz="900" spc="-10" dirty="0">
                          <a:solidFill>
                            <a:srgbClr val="221F1F"/>
                          </a:solidFill>
                          <a:effectLst/>
                          <a:latin typeface="Calibri Light" panose="020F0302020204030204" pitchFamily="34" charset="0"/>
                          <a:ea typeface="Calibri Light" panose="020F0302020204030204" pitchFamily="34" charset="0"/>
                          <a:cs typeface="Times New Roman" panose="02020603050405020304" pitchFamily="18" charset="0"/>
                        </a:rPr>
                        <a:t> </a:t>
                      </a:r>
                      <a:r>
                        <a:rPr lang="en-US" sz="900" dirty="0">
                          <a:solidFill>
                            <a:srgbClr val="221F1F"/>
                          </a:solidFill>
                          <a:effectLst/>
                          <a:latin typeface="Calibri Light" panose="020F0302020204030204" pitchFamily="34" charset="0"/>
                          <a:ea typeface="Calibri Light" panose="020F0302020204030204" pitchFamily="34" charset="0"/>
                          <a:cs typeface="Times New Roman" panose="02020603050405020304" pitchFamily="18" charset="0"/>
                        </a:rPr>
                        <a:t>7057/</a:t>
                      </a:r>
                      <a:r>
                        <a:rPr lang="en-US" sz="900" spc="-25" dirty="0">
                          <a:solidFill>
                            <a:srgbClr val="221F1F"/>
                          </a:solidFill>
                          <a:effectLst/>
                          <a:latin typeface="Calibri Light" panose="020F0302020204030204" pitchFamily="34" charset="0"/>
                          <a:ea typeface="Calibri Light" panose="020F0302020204030204" pitchFamily="34" charset="0"/>
                          <a:cs typeface="Times New Roman" panose="02020603050405020304" pitchFamily="18" charset="0"/>
                        </a:rPr>
                        <a:t> </a:t>
                      </a:r>
                      <a:r>
                        <a:rPr lang="en-US" sz="900" dirty="0">
                          <a:solidFill>
                            <a:srgbClr val="221F1F"/>
                          </a:solidFill>
                          <a:effectLst/>
                          <a:latin typeface="Calibri Light" panose="020F0302020204030204" pitchFamily="34" charset="0"/>
                          <a:ea typeface="Calibri Light" panose="020F0302020204030204" pitchFamily="34" charset="0"/>
                          <a:cs typeface="Times New Roman" panose="02020603050405020304" pitchFamily="18" charset="0"/>
                        </a:rPr>
                        <a:t>+27</a:t>
                      </a:r>
                      <a:r>
                        <a:rPr lang="en-US" sz="900" spc="-25" dirty="0">
                          <a:solidFill>
                            <a:srgbClr val="221F1F"/>
                          </a:solidFill>
                          <a:effectLst/>
                          <a:latin typeface="Calibri Light" panose="020F0302020204030204" pitchFamily="34" charset="0"/>
                          <a:ea typeface="Calibri Light" panose="020F0302020204030204" pitchFamily="34" charset="0"/>
                          <a:cs typeface="Times New Roman" panose="02020603050405020304" pitchFamily="18" charset="0"/>
                        </a:rPr>
                        <a:t> </a:t>
                      </a:r>
                      <a:r>
                        <a:rPr lang="en-US" sz="900" dirty="0">
                          <a:solidFill>
                            <a:srgbClr val="221F1F"/>
                          </a:solidFill>
                          <a:effectLst/>
                          <a:latin typeface="Calibri Light" panose="020F0302020204030204" pitchFamily="34" charset="0"/>
                          <a:ea typeface="Calibri Light" panose="020F0302020204030204" pitchFamily="34" charset="0"/>
                          <a:cs typeface="Times New Roman" panose="02020603050405020304" pitchFamily="18" charset="0"/>
                        </a:rPr>
                        <a:t>61</a:t>
                      </a:r>
                      <a:r>
                        <a:rPr lang="en-US" sz="900" spc="-25" dirty="0">
                          <a:solidFill>
                            <a:srgbClr val="221F1F"/>
                          </a:solidFill>
                          <a:effectLst/>
                          <a:latin typeface="Calibri Light" panose="020F0302020204030204" pitchFamily="34" charset="0"/>
                          <a:ea typeface="Calibri Light" panose="020F0302020204030204" pitchFamily="34" charset="0"/>
                          <a:cs typeface="Times New Roman" panose="02020603050405020304" pitchFamily="18" charset="0"/>
                        </a:rPr>
                        <a:t> </a:t>
                      </a:r>
                      <a:r>
                        <a:rPr lang="en-US" sz="900" dirty="0">
                          <a:solidFill>
                            <a:srgbClr val="221F1F"/>
                          </a:solidFill>
                          <a:effectLst/>
                          <a:latin typeface="Calibri Light" panose="020F0302020204030204" pitchFamily="34" charset="0"/>
                          <a:ea typeface="Calibri Light" panose="020F0302020204030204" pitchFamily="34" charset="0"/>
                          <a:cs typeface="Times New Roman" panose="02020603050405020304" pitchFamily="18" charset="0"/>
                        </a:rPr>
                        <a:t>402</a:t>
                      </a:r>
                      <a:r>
                        <a:rPr lang="en-US" sz="900" spc="-25" dirty="0">
                          <a:solidFill>
                            <a:srgbClr val="221F1F"/>
                          </a:solidFill>
                          <a:effectLst/>
                          <a:latin typeface="Calibri Light" panose="020F0302020204030204" pitchFamily="34" charset="0"/>
                          <a:ea typeface="Calibri Light" panose="020F0302020204030204" pitchFamily="34" charset="0"/>
                          <a:cs typeface="Times New Roman" panose="02020603050405020304" pitchFamily="18" charset="0"/>
                        </a:rPr>
                        <a:t> </a:t>
                      </a:r>
                      <a:r>
                        <a:rPr lang="en-US" sz="900" dirty="0">
                          <a:solidFill>
                            <a:srgbClr val="221F1F"/>
                          </a:solidFill>
                          <a:effectLst/>
                          <a:latin typeface="Calibri Light" panose="020F0302020204030204" pitchFamily="34" charset="0"/>
                          <a:ea typeface="Calibri Light" panose="020F0302020204030204" pitchFamily="34" charset="0"/>
                          <a:cs typeface="Times New Roman" panose="02020603050405020304" pitchFamily="18" charset="0"/>
                        </a:rPr>
                        <a:t>9414</a:t>
                      </a:r>
                      <a:r>
                        <a:rPr lang="en-US" sz="900" spc="-25" dirty="0">
                          <a:solidFill>
                            <a:srgbClr val="221F1F"/>
                          </a:solidFill>
                          <a:effectLst/>
                          <a:latin typeface="Calibri Light" panose="020F0302020204030204" pitchFamily="34" charset="0"/>
                          <a:ea typeface="Calibri Light" panose="020F0302020204030204" pitchFamily="34" charset="0"/>
                          <a:cs typeface="Times New Roman" panose="02020603050405020304" pitchFamily="18" charset="0"/>
                        </a:rPr>
                        <a:t> </a:t>
                      </a:r>
                      <a:r>
                        <a:rPr lang="en-US" sz="900" dirty="0">
                          <a:solidFill>
                            <a:srgbClr val="221F1F"/>
                          </a:solidFill>
                          <a:effectLst/>
                          <a:latin typeface="Calibri Light" panose="020F0302020204030204" pitchFamily="34" charset="0"/>
                          <a:ea typeface="Calibri Light" panose="020F0302020204030204" pitchFamily="34" charset="0"/>
                          <a:cs typeface="Times New Roman" panose="02020603050405020304" pitchFamily="18" charset="0"/>
                        </a:rPr>
                        <a:t>|</a:t>
                      </a:r>
                      <a:r>
                        <a:rPr lang="en-US" sz="900" spc="-25" dirty="0">
                          <a:solidFill>
                            <a:srgbClr val="221F1F"/>
                          </a:solidFill>
                          <a:effectLst/>
                          <a:latin typeface="Calibri Light" panose="020F0302020204030204" pitchFamily="34" charset="0"/>
                          <a:ea typeface="Calibri Light" panose="020F0302020204030204" pitchFamily="34" charset="0"/>
                          <a:cs typeface="Times New Roman" panose="02020603050405020304" pitchFamily="18" charset="0"/>
                        </a:rPr>
                        <a:t> </a:t>
                      </a:r>
                      <a:r>
                        <a:rPr lang="en-US" sz="900" u="sng" dirty="0">
                          <a:solidFill>
                            <a:srgbClr val="0462C1"/>
                          </a:solidFill>
                          <a:effectLst/>
                          <a:latin typeface="Calibri Light" panose="020F0302020204030204" pitchFamily="34" charset="0"/>
                          <a:ea typeface="Calibri Light" panose="020F0302020204030204" pitchFamily="34" charset="0"/>
                          <a:cs typeface="Times New Roman" panose="02020603050405020304" pitchFamily="18" charset="0"/>
                          <a:hlinkClick r:id="rId5"/>
                        </a:rPr>
                        <a:t>Simphiwe@teta.org.za</a:t>
                      </a:r>
                      <a:endParaRPr lang="en-ZA" sz="1100" dirty="0">
                        <a:effectLst/>
                        <a:latin typeface="Calibri Light" panose="020F0302020204030204" pitchFamily="34" charset="0"/>
                        <a:ea typeface="Calibri Light" panose="020F0302020204030204" pitchFamily="34" charset="0"/>
                        <a:cs typeface="Times New Roman" panose="02020603050405020304" pitchFamily="18" charset="0"/>
                      </a:endParaRPr>
                    </a:p>
                    <a:p>
                      <a:pPr marL="51435">
                        <a:lnSpc>
                          <a:spcPts val="1070"/>
                        </a:lnSpc>
                        <a:spcBef>
                          <a:spcPts val="415"/>
                        </a:spcBef>
                        <a:spcAft>
                          <a:spcPts val="0"/>
                        </a:spcAft>
                      </a:pPr>
                      <a:r>
                        <a:rPr lang="en-US" sz="900" b="1" spc="-5" dirty="0">
                          <a:solidFill>
                            <a:srgbClr val="221F1F"/>
                          </a:solidFill>
                          <a:effectLst/>
                          <a:latin typeface="Calibri" panose="020F0502020204030204" pitchFamily="34" charset="0"/>
                          <a:ea typeface="Calibri Light" panose="020F0302020204030204" pitchFamily="34" charset="0"/>
                          <a:cs typeface="Calibri Light" panose="020F0302020204030204" pitchFamily="34" charset="0"/>
                        </a:rPr>
                        <a:t>Trevor</a:t>
                      </a:r>
                      <a:r>
                        <a:rPr lang="en-US" sz="900" b="1" spc="-45" dirty="0">
                          <a:solidFill>
                            <a:srgbClr val="221F1F"/>
                          </a:solidFill>
                          <a:effectLst/>
                          <a:latin typeface="Calibri" panose="020F0502020204030204" pitchFamily="34" charset="0"/>
                          <a:ea typeface="Calibri Light" panose="020F0302020204030204" pitchFamily="34" charset="0"/>
                          <a:cs typeface="Calibri Light" panose="020F0302020204030204" pitchFamily="34" charset="0"/>
                        </a:rPr>
                        <a:t> </a:t>
                      </a:r>
                      <a:r>
                        <a:rPr lang="en-US" sz="900" b="1" dirty="0">
                          <a:solidFill>
                            <a:srgbClr val="221F1F"/>
                          </a:solidFill>
                          <a:effectLst/>
                          <a:latin typeface="Calibri" panose="020F0502020204030204" pitchFamily="34" charset="0"/>
                          <a:ea typeface="Calibri Light" panose="020F0302020204030204" pitchFamily="34" charset="0"/>
                          <a:cs typeface="Calibri Light" panose="020F0302020204030204" pitchFamily="34" charset="0"/>
                        </a:rPr>
                        <a:t>Abrahams</a:t>
                      </a:r>
                      <a:endParaRPr lang="en-ZA" sz="1100" dirty="0">
                        <a:effectLst/>
                        <a:latin typeface="Calibri Light" panose="020F0302020204030204" pitchFamily="34" charset="0"/>
                        <a:ea typeface="Calibri Light" panose="020F0302020204030204" pitchFamily="34" charset="0"/>
                        <a:cs typeface="Times New Roman" panose="02020603050405020304" pitchFamily="18" charset="0"/>
                      </a:endParaRPr>
                    </a:p>
                    <a:p>
                      <a:pPr marL="51435">
                        <a:lnSpc>
                          <a:spcPts val="1070"/>
                        </a:lnSpc>
                      </a:pPr>
                      <a:r>
                        <a:rPr lang="en-US" sz="900" dirty="0">
                          <a:solidFill>
                            <a:srgbClr val="221F1F"/>
                          </a:solidFill>
                          <a:effectLst/>
                          <a:latin typeface="Calibri Light" panose="020F0302020204030204" pitchFamily="34" charset="0"/>
                          <a:ea typeface="Calibri Light" panose="020F0302020204030204" pitchFamily="34" charset="0"/>
                          <a:cs typeface="Times New Roman" panose="02020603050405020304" pitchFamily="18" charset="0"/>
                        </a:rPr>
                        <a:t>+27</a:t>
                      </a:r>
                      <a:r>
                        <a:rPr lang="en-US" sz="900" spc="-40" dirty="0">
                          <a:solidFill>
                            <a:srgbClr val="221F1F"/>
                          </a:solidFill>
                          <a:effectLst/>
                          <a:latin typeface="Calibri Light" panose="020F0302020204030204" pitchFamily="34" charset="0"/>
                          <a:ea typeface="Calibri Light" panose="020F0302020204030204" pitchFamily="34" charset="0"/>
                          <a:cs typeface="Times New Roman" panose="02020603050405020304" pitchFamily="18" charset="0"/>
                        </a:rPr>
                        <a:t> </a:t>
                      </a:r>
                      <a:r>
                        <a:rPr lang="en-US" sz="900" dirty="0">
                          <a:solidFill>
                            <a:srgbClr val="221F1F"/>
                          </a:solidFill>
                          <a:effectLst/>
                          <a:latin typeface="Calibri Light" panose="020F0302020204030204" pitchFamily="34" charset="0"/>
                          <a:ea typeface="Calibri Light" panose="020F0302020204030204" pitchFamily="34" charset="0"/>
                          <a:cs typeface="Times New Roman" panose="02020603050405020304" pitchFamily="18" charset="0"/>
                        </a:rPr>
                        <a:t>11</a:t>
                      </a:r>
                      <a:r>
                        <a:rPr lang="en-US" sz="900" spc="-25" dirty="0">
                          <a:solidFill>
                            <a:srgbClr val="221F1F"/>
                          </a:solidFill>
                          <a:effectLst/>
                          <a:latin typeface="Calibri Light" panose="020F0302020204030204" pitchFamily="34" charset="0"/>
                          <a:ea typeface="Calibri Light" panose="020F0302020204030204" pitchFamily="34" charset="0"/>
                          <a:cs typeface="Times New Roman" panose="02020603050405020304" pitchFamily="18" charset="0"/>
                        </a:rPr>
                        <a:t> </a:t>
                      </a:r>
                      <a:r>
                        <a:rPr lang="en-US" sz="900" dirty="0">
                          <a:solidFill>
                            <a:srgbClr val="221F1F"/>
                          </a:solidFill>
                          <a:effectLst/>
                          <a:latin typeface="Calibri Light" panose="020F0302020204030204" pitchFamily="34" charset="0"/>
                          <a:ea typeface="Calibri Light" panose="020F0302020204030204" pitchFamily="34" charset="0"/>
                          <a:cs typeface="Times New Roman" panose="02020603050405020304" pitchFamily="18" charset="0"/>
                        </a:rPr>
                        <a:t>577</a:t>
                      </a:r>
                      <a:r>
                        <a:rPr lang="en-US" sz="900" spc="-35" dirty="0">
                          <a:solidFill>
                            <a:srgbClr val="221F1F"/>
                          </a:solidFill>
                          <a:effectLst/>
                          <a:latin typeface="Calibri Light" panose="020F0302020204030204" pitchFamily="34" charset="0"/>
                          <a:ea typeface="Calibri Light" panose="020F0302020204030204" pitchFamily="34" charset="0"/>
                          <a:cs typeface="Times New Roman" panose="02020603050405020304" pitchFamily="18" charset="0"/>
                        </a:rPr>
                        <a:t> </a:t>
                      </a:r>
                      <a:r>
                        <a:rPr lang="en-US" sz="900" dirty="0">
                          <a:solidFill>
                            <a:srgbClr val="221F1F"/>
                          </a:solidFill>
                          <a:effectLst/>
                          <a:latin typeface="Calibri Light" panose="020F0302020204030204" pitchFamily="34" charset="0"/>
                          <a:ea typeface="Calibri Light" panose="020F0302020204030204" pitchFamily="34" charset="0"/>
                          <a:cs typeface="Times New Roman" panose="02020603050405020304" pitchFamily="18" charset="0"/>
                        </a:rPr>
                        <a:t>7109</a:t>
                      </a:r>
                      <a:r>
                        <a:rPr lang="en-US" sz="900" spc="-30" dirty="0">
                          <a:solidFill>
                            <a:srgbClr val="221F1F"/>
                          </a:solidFill>
                          <a:effectLst/>
                          <a:latin typeface="Calibri Light" panose="020F0302020204030204" pitchFamily="34" charset="0"/>
                          <a:ea typeface="Calibri Light" panose="020F0302020204030204" pitchFamily="34" charset="0"/>
                          <a:cs typeface="Times New Roman" panose="02020603050405020304" pitchFamily="18" charset="0"/>
                        </a:rPr>
                        <a:t> </a:t>
                      </a:r>
                      <a:r>
                        <a:rPr lang="en-US" sz="900" dirty="0">
                          <a:solidFill>
                            <a:srgbClr val="221F1F"/>
                          </a:solidFill>
                          <a:effectLst/>
                          <a:latin typeface="Calibri Light" panose="020F0302020204030204" pitchFamily="34" charset="0"/>
                          <a:ea typeface="Calibri Light" panose="020F0302020204030204" pitchFamily="34" charset="0"/>
                          <a:cs typeface="Times New Roman" panose="02020603050405020304" pitchFamily="18" charset="0"/>
                        </a:rPr>
                        <a:t>/</a:t>
                      </a:r>
                      <a:r>
                        <a:rPr lang="en-US" sz="900" spc="-40" dirty="0">
                          <a:solidFill>
                            <a:srgbClr val="221F1F"/>
                          </a:solidFill>
                          <a:effectLst/>
                          <a:latin typeface="Calibri Light" panose="020F0302020204030204" pitchFamily="34" charset="0"/>
                          <a:ea typeface="Calibri Light" panose="020F0302020204030204" pitchFamily="34" charset="0"/>
                          <a:cs typeface="Times New Roman" panose="02020603050405020304" pitchFamily="18" charset="0"/>
                        </a:rPr>
                        <a:t> </a:t>
                      </a:r>
                      <a:r>
                        <a:rPr lang="en-US" sz="900" dirty="0">
                          <a:solidFill>
                            <a:srgbClr val="221F1F"/>
                          </a:solidFill>
                          <a:effectLst/>
                          <a:latin typeface="Calibri Light" panose="020F0302020204030204" pitchFamily="34" charset="0"/>
                          <a:ea typeface="Calibri Light" panose="020F0302020204030204" pitchFamily="34" charset="0"/>
                          <a:cs typeface="Times New Roman" panose="02020603050405020304" pitchFamily="18" charset="0"/>
                        </a:rPr>
                        <a:t>+27</a:t>
                      </a:r>
                      <a:r>
                        <a:rPr lang="en-US" sz="900" spc="-35" dirty="0">
                          <a:solidFill>
                            <a:srgbClr val="221F1F"/>
                          </a:solidFill>
                          <a:effectLst/>
                          <a:latin typeface="Calibri Light" panose="020F0302020204030204" pitchFamily="34" charset="0"/>
                          <a:ea typeface="Calibri Light" panose="020F0302020204030204" pitchFamily="34" charset="0"/>
                          <a:cs typeface="Times New Roman" panose="02020603050405020304" pitchFamily="18" charset="0"/>
                        </a:rPr>
                        <a:t> </a:t>
                      </a:r>
                      <a:r>
                        <a:rPr lang="en-US" sz="900" dirty="0">
                          <a:solidFill>
                            <a:srgbClr val="221F1F"/>
                          </a:solidFill>
                          <a:effectLst/>
                          <a:latin typeface="Calibri Light" panose="020F0302020204030204" pitchFamily="34" charset="0"/>
                          <a:ea typeface="Calibri Light" panose="020F0302020204030204" pitchFamily="34" charset="0"/>
                          <a:cs typeface="Times New Roman" panose="02020603050405020304" pitchFamily="18" charset="0"/>
                        </a:rPr>
                        <a:t>83</a:t>
                      </a:r>
                      <a:r>
                        <a:rPr lang="en-US" sz="900" spc="-40" dirty="0">
                          <a:solidFill>
                            <a:srgbClr val="221F1F"/>
                          </a:solidFill>
                          <a:effectLst/>
                          <a:latin typeface="Calibri Light" panose="020F0302020204030204" pitchFamily="34" charset="0"/>
                          <a:ea typeface="Calibri Light" panose="020F0302020204030204" pitchFamily="34" charset="0"/>
                          <a:cs typeface="Times New Roman" panose="02020603050405020304" pitchFamily="18" charset="0"/>
                        </a:rPr>
                        <a:t> </a:t>
                      </a:r>
                      <a:r>
                        <a:rPr lang="en-US" sz="900" dirty="0">
                          <a:solidFill>
                            <a:srgbClr val="221F1F"/>
                          </a:solidFill>
                          <a:effectLst/>
                          <a:latin typeface="Calibri Light" panose="020F0302020204030204" pitchFamily="34" charset="0"/>
                          <a:ea typeface="Calibri Light" panose="020F0302020204030204" pitchFamily="34" charset="0"/>
                          <a:cs typeface="Times New Roman" panose="02020603050405020304" pitchFamily="18" charset="0"/>
                        </a:rPr>
                        <a:t>556</a:t>
                      </a:r>
                      <a:r>
                        <a:rPr lang="en-US" sz="900" spc="-25" dirty="0">
                          <a:solidFill>
                            <a:srgbClr val="221F1F"/>
                          </a:solidFill>
                          <a:effectLst/>
                          <a:latin typeface="Calibri Light" panose="020F0302020204030204" pitchFamily="34" charset="0"/>
                          <a:ea typeface="Calibri Light" panose="020F0302020204030204" pitchFamily="34" charset="0"/>
                          <a:cs typeface="Times New Roman" panose="02020603050405020304" pitchFamily="18" charset="0"/>
                        </a:rPr>
                        <a:t> </a:t>
                      </a:r>
                      <a:r>
                        <a:rPr lang="en-US" sz="900" dirty="0">
                          <a:solidFill>
                            <a:srgbClr val="221F1F"/>
                          </a:solidFill>
                          <a:effectLst/>
                          <a:latin typeface="Calibri Light" panose="020F0302020204030204" pitchFamily="34" charset="0"/>
                          <a:ea typeface="Calibri Light" panose="020F0302020204030204" pitchFamily="34" charset="0"/>
                          <a:cs typeface="Times New Roman" panose="02020603050405020304" pitchFamily="18" charset="0"/>
                        </a:rPr>
                        <a:t>7713</a:t>
                      </a:r>
                      <a:r>
                        <a:rPr lang="en-US" sz="900" spc="-35" dirty="0">
                          <a:solidFill>
                            <a:srgbClr val="221F1F"/>
                          </a:solidFill>
                          <a:effectLst/>
                          <a:latin typeface="Calibri Light" panose="020F0302020204030204" pitchFamily="34" charset="0"/>
                          <a:ea typeface="Calibri Light" panose="020F0302020204030204" pitchFamily="34" charset="0"/>
                          <a:cs typeface="Times New Roman" panose="02020603050405020304" pitchFamily="18" charset="0"/>
                        </a:rPr>
                        <a:t> </a:t>
                      </a:r>
                      <a:r>
                        <a:rPr lang="en-US" sz="900" dirty="0">
                          <a:solidFill>
                            <a:srgbClr val="221F1F"/>
                          </a:solidFill>
                          <a:effectLst/>
                          <a:latin typeface="Calibri Light" panose="020F0302020204030204" pitchFamily="34" charset="0"/>
                          <a:ea typeface="Calibri Light" panose="020F0302020204030204" pitchFamily="34" charset="0"/>
                          <a:cs typeface="Times New Roman" panose="02020603050405020304" pitchFamily="18" charset="0"/>
                        </a:rPr>
                        <a:t>|</a:t>
                      </a:r>
                      <a:r>
                        <a:rPr lang="en-US" sz="900" spc="-30" dirty="0">
                          <a:solidFill>
                            <a:srgbClr val="221F1F"/>
                          </a:solidFill>
                          <a:effectLst/>
                          <a:latin typeface="Calibri Light" panose="020F0302020204030204" pitchFamily="34" charset="0"/>
                          <a:ea typeface="Calibri Light" panose="020F0302020204030204" pitchFamily="34" charset="0"/>
                          <a:cs typeface="Times New Roman" panose="02020603050405020304" pitchFamily="18" charset="0"/>
                        </a:rPr>
                        <a:t> </a:t>
                      </a:r>
                      <a:r>
                        <a:rPr lang="en-US" sz="900" u="none" strike="noStrike" dirty="0">
                          <a:solidFill>
                            <a:srgbClr val="221F1F"/>
                          </a:solidFill>
                          <a:effectLst/>
                          <a:latin typeface="Calibri Light" panose="020F0302020204030204" pitchFamily="34" charset="0"/>
                          <a:ea typeface="Calibri Light" panose="020F0302020204030204" pitchFamily="34" charset="0"/>
                          <a:cs typeface="Times New Roman" panose="02020603050405020304" pitchFamily="18" charset="0"/>
                          <a:hlinkClick r:id="rId6"/>
                        </a:rPr>
                        <a:t>TrevorA@teta.org.za</a:t>
                      </a:r>
                      <a:endParaRPr lang="en-ZA" sz="1100" dirty="0">
                        <a:effectLst/>
                        <a:latin typeface="Calibri Light" panose="020F0302020204030204" pitchFamily="34" charset="0"/>
                        <a:ea typeface="Calibri Light" panose="020F0302020204030204" pitchFamily="34" charset="0"/>
                        <a:cs typeface="Times New Roman" panose="02020603050405020304" pitchFamily="18" charset="0"/>
                      </a:endParaRPr>
                    </a:p>
                  </a:txBody>
                  <a:tcPr marL="0" marR="0" marT="0" marB="0">
                    <a:lnL w="12700" cap="flat" cmpd="sng" algn="ctr">
                      <a:solidFill>
                        <a:srgbClr val="BBBDC0"/>
                      </a:solidFill>
                      <a:prstDash val="solid"/>
                      <a:round/>
                      <a:headEnd type="none" w="med" len="med"/>
                      <a:tailEnd type="none" w="med" len="med"/>
                    </a:lnL>
                    <a:lnR w="12700" cap="flat" cmpd="sng" algn="ctr">
                      <a:solidFill>
                        <a:srgbClr val="BBBDC0"/>
                      </a:solidFill>
                      <a:prstDash val="solid"/>
                      <a:round/>
                      <a:headEnd type="none" w="med" len="med"/>
                      <a:tailEnd type="none" w="med" len="med"/>
                    </a:lnR>
                    <a:lnT>
                      <a:noFill/>
                    </a:lnT>
                    <a:lnB>
                      <a:noFill/>
                    </a:lnB>
                    <a:solidFill>
                      <a:srgbClr val="D4E3EF"/>
                    </a:solidFill>
                  </a:tcPr>
                </a:tc>
                <a:tc>
                  <a:txBody>
                    <a:bodyPr/>
                    <a:lstStyle/>
                    <a:p>
                      <a:r>
                        <a:rPr lang="en-US" sz="900" dirty="0">
                          <a:effectLst/>
                          <a:latin typeface="Times New Roman" panose="02020603050405020304" pitchFamily="18" charset="0"/>
                          <a:ea typeface="Calibri Light" panose="020F0302020204030204" pitchFamily="34" charset="0"/>
                          <a:cs typeface="Calibri Light" panose="020F0302020204030204" pitchFamily="34" charset="0"/>
                        </a:rPr>
                        <a:t> </a:t>
                      </a:r>
                      <a:endParaRPr lang="en-ZA" sz="1100" dirty="0">
                        <a:effectLst/>
                        <a:latin typeface="Calibri Light" panose="020F0302020204030204" pitchFamily="34" charset="0"/>
                        <a:ea typeface="Calibri Light" panose="020F0302020204030204" pitchFamily="34" charset="0"/>
                        <a:cs typeface="Times New Roman" panose="02020603050405020304" pitchFamily="18" charset="0"/>
                      </a:endParaRPr>
                    </a:p>
                    <a:p>
                      <a:pPr>
                        <a:spcBef>
                          <a:spcPts val="45"/>
                        </a:spcBef>
                      </a:pPr>
                      <a:r>
                        <a:rPr lang="en-US" sz="800" dirty="0">
                          <a:effectLst/>
                          <a:latin typeface="Times New Roman" panose="02020603050405020304" pitchFamily="18" charset="0"/>
                          <a:ea typeface="Calibri Light" panose="020F0302020204030204" pitchFamily="34" charset="0"/>
                          <a:cs typeface="Calibri Light" panose="020F0302020204030204" pitchFamily="34" charset="0"/>
                        </a:rPr>
                        <a:t> </a:t>
                      </a:r>
                      <a:endParaRPr lang="en-ZA" sz="1100" dirty="0">
                        <a:effectLst/>
                        <a:latin typeface="Calibri Light" panose="020F0302020204030204" pitchFamily="34" charset="0"/>
                        <a:ea typeface="Calibri Light" panose="020F0302020204030204" pitchFamily="34" charset="0"/>
                        <a:cs typeface="Times New Roman" panose="02020603050405020304" pitchFamily="18" charset="0"/>
                      </a:endParaRPr>
                    </a:p>
                    <a:p>
                      <a:pPr marL="52070"/>
                      <a:r>
                        <a:rPr lang="en-US" sz="900" dirty="0">
                          <a:solidFill>
                            <a:srgbClr val="221F1F"/>
                          </a:solidFill>
                          <a:effectLst/>
                          <a:latin typeface="Calibri Light" panose="020F0302020204030204" pitchFamily="34" charset="0"/>
                          <a:ea typeface="Calibri Light" panose="020F0302020204030204" pitchFamily="34" charset="0"/>
                          <a:cs typeface="Times New Roman" panose="02020603050405020304" pitchFamily="18" charset="0"/>
                        </a:rPr>
                        <a:t>Road</a:t>
                      </a:r>
                      <a:r>
                        <a:rPr lang="en-US" sz="900" spc="-50" dirty="0">
                          <a:solidFill>
                            <a:srgbClr val="221F1F"/>
                          </a:solidFill>
                          <a:effectLst/>
                          <a:latin typeface="Calibri Light" panose="020F0302020204030204" pitchFamily="34" charset="0"/>
                          <a:ea typeface="Calibri Light" panose="020F0302020204030204" pitchFamily="34" charset="0"/>
                          <a:cs typeface="Times New Roman" panose="02020603050405020304" pitchFamily="18" charset="0"/>
                        </a:rPr>
                        <a:t> </a:t>
                      </a:r>
                      <a:r>
                        <a:rPr lang="en-US" sz="900" dirty="0">
                          <a:solidFill>
                            <a:srgbClr val="221F1F"/>
                          </a:solidFill>
                          <a:effectLst/>
                          <a:latin typeface="Calibri Light" panose="020F0302020204030204" pitchFamily="34" charset="0"/>
                          <a:ea typeface="Calibri Light" panose="020F0302020204030204" pitchFamily="34" charset="0"/>
                          <a:cs typeface="Times New Roman" panose="02020603050405020304" pitchFamily="18" charset="0"/>
                        </a:rPr>
                        <a:t>Passenger</a:t>
                      </a:r>
                      <a:endParaRPr lang="en-ZA" sz="1100" dirty="0">
                        <a:effectLst/>
                        <a:latin typeface="Calibri Light" panose="020F0302020204030204" pitchFamily="34" charset="0"/>
                        <a:ea typeface="Calibri Light" panose="020F0302020204030204" pitchFamily="34" charset="0"/>
                        <a:cs typeface="Times New Roman" panose="02020603050405020304" pitchFamily="18" charset="0"/>
                      </a:endParaRPr>
                    </a:p>
                  </a:txBody>
                  <a:tcPr marL="0" marR="0" marT="0" marB="0">
                    <a:lnL w="12700" cap="flat" cmpd="sng" algn="ctr">
                      <a:solidFill>
                        <a:srgbClr val="BBBDC0"/>
                      </a:solidFill>
                      <a:prstDash val="solid"/>
                      <a:round/>
                      <a:headEnd type="none" w="med" len="med"/>
                      <a:tailEnd type="none" w="med" len="med"/>
                    </a:lnL>
                    <a:lnR w="12700" cap="flat" cmpd="sng" algn="ctr">
                      <a:solidFill>
                        <a:srgbClr val="BBBDC0"/>
                      </a:solidFill>
                      <a:prstDash val="solid"/>
                      <a:round/>
                      <a:headEnd type="none" w="med" len="med"/>
                      <a:tailEnd type="none" w="med" len="med"/>
                    </a:lnR>
                    <a:lnT>
                      <a:noFill/>
                    </a:lnT>
                    <a:lnB>
                      <a:noFill/>
                    </a:lnB>
                    <a:solidFill>
                      <a:srgbClr val="D4E3EF"/>
                    </a:solidFill>
                  </a:tcPr>
                </a:tc>
                <a:extLst>
                  <a:ext uri="{0D108BD9-81ED-4DB2-BD59-A6C34878D82A}">
                    <a16:rowId xmlns:a16="http://schemas.microsoft.com/office/drawing/2014/main" val="1854016122"/>
                  </a:ext>
                </a:extLst>
              </a:tr>
            </a:tbl>
          </a:graphicData>
        </a:graphic>
      </p:graphicFrame>
      <p:graphicFrame>
        <p:nvGraphicFramePr>
          <p:cNvPr id="8" name="Table 7">
            <a:extLst>
              <a:ext uri="{FF2B5EF4-FFF2-40B4-BE49-F238E27FC236}">
                <a16:creationId xmlns:a16="http://schemas.microsoft.com/office/drawing/2014/main" id="{808968EF-6C5B-4BA9-AE92-1F1A20EE8E6A}"/>
              </a:ext>
            </a:extLst>
          </p:cNvPr>
          <p:cNvGraphicFramePr>
            <a:graphicFrameLocks noGrp="1"/>
          </p:cNvGraphicFramePr>
          <p:nvPr>
            <p:extLst>
              <p:ext uri="{D42A27DB-BD31-4B8C-83A1-F6EECF244321}">
                <p14:modId xmlns:p14="http://schemas.microsoft.com/office/powerpoint/2010/main" val="4284007429"/>
              </p:ext>
            </p:extLst>
          </p:nvPr>
        </p:nvGraphicFramePr>
        <p:xfrm>
          <a:off x="486160" y="242508"/>
          <a:ext cx="12030891" cy="9266996"/>
        </p:xfrm>
        <a:graphic>
          <a:graphicData uri="http://schemas.openxmlformats.org/drawingml/2006/table">
            <a:tbl>
              <a:tblPr firstRow="1" firstCol="1" lastRow="1" lastCol="1" bandRow="1" bandCol="1"/>
              <a:tblGrid>
                <a:gridCol w="6853521">
                  <a:extLst>
                    <a:ext uri="{9D8B030D-6E8A-4147-A177-3AD203B41FA5}">
                      <a16:colId xmlns:a16="http://schemas.microsoft.com/office/drawing/2014/main" val="348175338"/>
                    </a:ext>
                  </a:extLst>
                </a:gridCol>
                <a:gridCol w="5177370">
                  <a:extLst>
                    <a:ext uri="{9D8B030D-6E8A-4147-A177-3AD203B41FA5}">
                      <a16:colId xmlns:a16="http://schemas.microsoft.com/office/drawing/2014/main" val="958557833"/>
                    </a:ext>
                  </a:extLst>
                </a:gridCol>
              </a:tblGrid>
              <a:tr h="679256">
                <a:tc>
                  <a:txBody>
                    <a:bodyPr/>
                    <a:lstStyle/>
                    <a:p>
                      <a:pPr algn="l" defTabSz="457200" rtl="0" eaLnBrk="1" latinLnBrk="0" hangingPunct="1">
                        <a:lnSpc>
                          <a:spcPct val="100000"/>
                        </a:lnSpc>
                        <a:spcBef>
                          <a:spcPts val="5"/>
                        </a:spcBef>
                      </a:pPr>
                      <a:r>
                        <a:rPr lang="en-US" sz="1400" b="1" kern="1200" dirty="0">
                          <a:solidFill>
                            <a:schemeClr val="bg1"/>
                          </a:solidFill>
                          <a:effectLst/>
                          <a:latin typeface="Tahoma" panose="020B0604030504040204" pitchFamily="34" charset="0"/>
                          <a:ea typeface="Tahoma" panose="020B0604030504040204" pitchFamily="34" charset="0"/>
                          <a:cs typeface="Tahoma" panose="020B0604030504040204" pitchFamily="34" charset="0"/>
                        </a:rPr>
                        <a:t> </a:t>
                      </a:r>
                      <a:endParaRPr lang="en-ZA" sz="1400" b="1" kern="1200" dirty="0">
                        <a:solidFill>
                          <a:schemeClr val="bg1"/>
                        </a:solidFill>
                        <a:effectLst/>
                        <a:latin typeface="Tahoma" panose="020B0604030504040204" pitchFamily="34" charset="0"/>
                        <a:ea typeface="Tahoma" panose="020B0604030504040204" pitchFamily="34" charset="0"/>
                        <a:cs typeface="Tahoma" panose="020B0604030504040204" pitchFamily="34" charset="0"/>
                      </a:endParaRPr>
                    </a:p>
                    <a:p>
                      <a:pPr marL="527050" algn="l" defTabSz="457200" rtl="0" eaLnBrk="1" latinLnBrk="0" hangingPunct="1">
                        <a:lnSpc>
                          <a:spcPct val="100000"/>
                        </a:lnSpc>
                      </a:pPr>
                      <a:r>
                        <a:rPr lang="en-US" sz="1400" b="1" kern="1200" dirty="0">
                          <a:solidFill>
                            <a:schemeClr val="bg1"/>
                          </a:solidFill>
                          <a:effectLst/>
                          <a:latin typeface="Tahoma" panose="020B0604030504040204" pitchFamily="34" charset="0"/>
                          <a:ea typeface="Tahoma" panose="020B0604030504040204" pitchFamily="34" charset="0"/>
                          <a:cs typeface="Tahoma" panose="020B0604030504040204" pitchFamily="34" charset="0"/>
                        </a:rPr>
                        <a:t>Contact person, telephone, and email address</a:t>
                      </a:r>
                      <a:endParaRPr lang="en-ZA" sz="1400" b="1" kern="1200" dirty="0">
                        <a:solidFill>
                          <a:schemeClr val="bg1"/>
                        </a:solidFill>
                        <a:effectLst/>
                        <a:latin typeface="Tahoma" panose="020B0604030504040204" pitchFamily="34" charset="0"/>
                        <a:ea typeface="Tahoma" panose="020B0604030504040204" pitchFamily="34" charset="0"/>
                        <a:cs typeface="Tahoma" panose="020B0604030504040204" pitchFamily="34" charset="0"/>
                      </a:endParaRPr>
                    </a:p>
                  </a:txBody>
                  <a:tcPr marL="0" marR="0" marT="0" marB="0">
                    <a:lnL>
                      <a:noFill/>
                    </a:lnL>
                    <a:lnR>
                      <a:noFill/>
                    </a:lnR>
                    <a:lnT>
                      <a:noFill/>
                    </a:lnT>
                    <a:lnB>
                      <a:noFill/>
                    </a:lnB>
                    <a:solidFill>
                      <a:srgbClr val="F47C36"/>
                    </a:solidFill>
                  </a:tcPr>
                </a:tc>
                <a:tc>
                  <a:txBody>
                    <a:bodyPr/>
                    <a:lstStyle/>
                    <a:p>
                      <a:pPr algn="l" defTabSz="457200" rtl="0" eaLnBrk="1" latinLnBrk="0" hangingPunct="1">
                        <a:lnSpc>
                          <a:spcPct val="100000"/>
                        </a:lnSpc>
                        <a:spcBef>
                          <a:spcPts val="5"/>
                        </a:spcBef>
                      </a:pPr>
                      <a:r>
                        <a:rPr lang="en-US" sz="1400" b="1" kern="1200" dirty="0">
                          <a:solidFill>
                            <a:schemeClr val="bg1"/>
                          </a:solidFill>
                          <a:effectLst/>
                          <a:latin typeface="Tahoma" panose="020B0604030504040204" pitchFamily="34" charset="0"/>
                          <a:ea typeface="Tahoma" panose="020B0604030504040204" pitchFamily="34" charset="0"/>
                          <a:cs typeface="Tahoma" panose="020B0604030504040204" pitchFamily="34" charset="0"/>
                        </a:rPr>
                        <a:t> </a:t>
                      </a:r>
                      <a:endParaRPr lang="en-ZA" sz="1400" b="1" kern="1200" dirty="0">
                        <a:solidFill>
                          <a:schemeClr val="bg1"/>
                        </a:solidFill>
                        <a:effectLst/>
                        <a:latin typeface="Tahoma" panose="020B0604030504040204" pitchFamily="34" charset="0"/>
                        <a:ea typeface="Tahoma" panose="020B0604030504040204" pitchFamily="34" charset="0"/>
                        <a:cs typeface="Tahoma" panose="020B0604030504040204" pitchFamily="34" charset="0"/>
                      </a:endParaRPr>
                    </a:p>
                    <a:p>
                      <a:pPr marL="340360" algn="l" defTabSz="457200" rtl="0" eaLnBrk="1" latinLnBrk="0" hangingPunct="1">
                        <a:lnSpc>
                          <a:spcPct val="100000"/>
                        </a:lnSpc>
                      </a:pPr>
                      <a:r>
                        <a:rPr lang="en-US" sz="1400" b="1" kern="1200" dirty="0">
                          <a:solidFill>
                            <a:schemeClr val="bg1"/>
                          </a:solidFill>
                          <a:effectLst/>
                          <a:latin typeface="Tahoma" panose="020B0604030504040204" pitchFamily="34" charset="0"/>
                          <a:ea typeface="Tahoma" panose="020B0604030504040204" pitchFamily="34" charset="0"/>
                          <a:cs typeface="Tahoma" panose="020B0604030504040204" pitchFamily="34" charset="0"/>
                        </a:rPr>
                        <a:t>Chamber/Unit</a:t>
                      </a:r>
                      <a:endParaRPr lang="en-ZA" sz="1400" b="1" kern="1200" dirty="0">
                        <a:solidFill>
                          <a:schemeClr val="bg1"/>
                        </a:solidFill>
                        <a:effectLst/>
                        <a:latin typeface="Tahoma" panose="020B0604030504040204" pitchFamily="34" charset="0"/>
                        <a:ea typeface="Tahoma" panose="020B0604030504040204" pitchFamily="34" charset="0"/>
                        <a:cs typeface="Tahoma" panose="020B0604030504040204" pitchFamily="34" charset="0"/>
                      </a:endParaRPr>
                    </a:p>
                  </a:txBody>
                  <a:tcPr marL="0" marR="0" marT="0" marB="0">
                    <a:lnL>
                      <a:noFill/>
                    </a:lnL>
                    <a:lnR w="12700" cap="flat" cmpd="sng" algn="ctr">
                      <a:solidFill>
                        <a:srgbClr val="BBBDC0"/>
                      </a:solidFill>
                      <a:prstDash val="solid"/>
                      <a:round/>
                      <a:headEnd type="none" w="med" len="med"/>
                      <a:tailEnd type="none" w="med" len="med"/>
                    </a:lnR>
                    <a:lnT>
                      <a:noFill/>
                    </a:lnT>
                    <a:lnB>
                      <a:noFill/>
                    </a:lnB>
                    <a:solidFill>
                      <a:srgbClr val="F47C36"/>
                    </a:solidFill>
                  </a:tcPr>
                </a:tc>
                <a:extLst>
                  <a:ext uri="{0D108BD9-81ED-4DB2-BD59-A6C34878D82A}">
                    <a16:rowId xmlns:a16="http://schemas.microsoft.com/office/drawing/2014/main" val="2215862514"/>
                  </a:ext>
                </a:extLst>
              </a:tr>
              <a:tr h="1306286">
                <a:tc>
                  <a:txBody>
                    <a:bodyPr/>
                    <a:lstStyle/>
                    <a:p>
                      <a:pPr marL="54610">
                        <a:lnSpc>
                          <a:spcPct val="100000"/>
                        </a:lnSpc>
                        <a:spcBef>
                          <a:spcPts val="390"/>
                        </a:spcBef>
                        <a:spcAft>
                          <a:spcPts val="0"/>
                        </a:spcAft>
                      </a:pPr>
                      <a:r>
                        <a:rPr lang="en-US" sz="1400" b="1" dirty="0">
                          <a:solidFill>
                            <a:srgbClr val="221F1F"/>
                          </a:solidFill>
                          <a:effectLst/>
                          <a:latin typeface="Tahoma"/>
                          <a:ea typeface="Tahoma"/>
                          <a:cs typeface="Tahoma"/>
                        </a:rPr>
                        <a:t>Khaya</a:t>
                      </a:r>
                      <a:r>
                        <a:rPr lang="en-US" sz="1400" b="1" spc="-30" dirty="0">
                          <a:solidFill>
                            <a:srgbClr val="221F1F"/>
                          </a:solidFill>
                          <a:effectLst/>
                          <a:latin typeface="Tahoma"/>
                          <a:ea typeface="Tahoma"/>
                          <a:cs typeface="Tahoma"/>
                        </a:rPr>
                        <a:t> </a:t>
                      </a:r>
                      <a:r>
                        <a:rPr lang="en-US" sz="1400" b="1" dirty="0">
                          <a:solidFill>
                            <a:srgbClr val="221F1F"/>
                          </a:solidFill>
                          <a:effectLst/>
                          <a:latin typeface="Tahoma"/>
                          <a:ea typeface="Tahoma"/>
                          <a:cs typeface="Tahoma"/>
                        </a:rPr>
                        <a:t>Ngubane</a:t>
                      </a:r>
                      <a:endParaRPr lang="en-ZA" sz="1400" dirty="0">
                        <a:effectLst/>
                        <a:latin typeface="Tahoma"/>
                        <a:ea typeface="Tahoma"/>
                        <a:cs typeface="Tahoma"/>
                      </a:endParaRPr>
                    </a:p>
                    <a:p>
                      <a:pPr marL="54610">
                        <a:lnSpc>
                          <a:spcPct val="100000"/>
                        </a:lnSpc>
                      </a:pPr>
                      <a:r>
                        <a:rPr lang="en-US" sz="1400" dirty="0">
                          <a:solidFill>
                            <a:srgbClr val="221F1F"/>
                          </a:solidFill>
                          <a:effectLst/>
                          <a:latin typeface="Tahoma"/>
                          <a:ea typeface="Tahoma"/>
                          <a:cs typeface="Tahoma"/>
                        </a:rPr>
                        <a:t>+27</a:t>
                      </a:r>
                      <a:r>
                        <a:rPr lang="en-US" sz="1400" spc="-40" dirty="0">
                          <a:solidFill>
                            <a:srgbClr val="221F1F"/>
                          </a:solidFill>
                          <a:effectLst/>
                          <a:latin typeface="Tahoma"/>
                          <a:ea typeface="Tahoma"/>
                          <a:cs typeface="Tahoma"/>
                        </a:rPr>
                        <a:t> </a:t>
                      </a:r>
                      <a:r>
                        <a:rPr lang="en-US" sz="1400" dirty="0">
                          <a:solidFill>
                            <a:srgbClr val="221F1F"/>
                          </a:solidFill>
                          <a:effectLst/>
                          <a:latin typeface="Tahoma"/>
                          <a:ea typeface="Tahoma"/>
                          <a:cs typeface="Tahoma"/>
                        </a:rPr>
                        <a:t>11</a:t>
                      </a:r>
                      <a:r>
                        <a:rPr lang="en-US" sz="1400" spc="-25" dirty="0">
                          <a:solidFill>
                            <a:srgbClr val="221F1F"/>
                          </a:solidFill>
                          <a:effectLst/>
                          <a:latin typeface="Tahoma"/>
                          <a:ea typeface="Tahoma"/>
                          <a:cs typeface="Tahoma"/>
                        </a:rPr>
                        <a:t> </a:t>
                      </a:r>
                      <a:r>
                        <a:rPr lang="en-US" sz="1400" dirty="0">
                          <a:solidFill>
                            <a:srgbClr val="221F1F"/>
                          </a:solidFill>
                          <a:effectLst/>
                          <a:latin typeface="Tahoma"/>
                          <a:ea typeface="Tahoma"/>
                          <a:cs typeface="Tahoma"/>
                        </a:rPr>
                        <a:t>577</a:t>
                      </a:r>
                      <a:r>
                        <a:rPr lang="en-US" sz="1400" spc="-25" dirty="0">
                          <a:solidFill>
                            <a:srgbClr val="221F1F"/>
                          </a:solidFill>
                          <a:effectLst/>
                          <a:latin typeface="Tahoma"/>
                          <a:ea typeface="Tahoma"/>
                          <a:cs typeface="Tahoma"/>
                        </a:rPr>
                        <a:t> </a:t>
                      </a:r>
                      <a:r>
                        <a:rPr lang="en-US" sz="1400" dirty="0">
                          <a:solidFill>
                            <a:srgbClr val="221F1F"/>
                          </a:solidFill>
                          <a:effectLst/>
                          <a:latin typeface="Tahoma"/>
                          <a:ea typeface="Tahoma"/>
                          <a:cs typeface="Tahoma"/>
                        </a:rPr>
                        <a:t>7079</a:t>
                      </a:r>
                      <a:r>
                        <a:rPr lang="en-US" sz="1400" spc="-25" dirty="0">
                          <a:solidFill>
                            <a:srgbClr val="221F1F"/>
                          </a:solidFill>
                          <a:effectLst/>
                          <a:latin typeface="Tahoma"/>
                          <a:ea typeface="Tahoma"/>
                          <a:cs typeface="Tahoma"/>
                        </a:rPr>
                        <a:t> </a:t>
                      </a:r>
                      <a:r>
                        <a:rPr lang="en-US" sz="1400" dirty="0">
                          <a:solidFill>
                            <a:srgbClr val="221F1F"/>
                          </a:solidFill>
                          <a:effectLst/>
                          <a:latin typeface="Tahoma"/>
                          <a:ea typeface="Tahoma"/>
                          <a:cs typeface="Tahoma"/>
                        </a:rPr>
                        <a:t>/</a:t>
                      </a:r>
                      <a:r>
                        <a:rPr lang="en-US" sz="1400" spc="-30" dirty="0">
                          <a:solidFill>
                            <a:srgbClr val="221F1F"/>
                          </a:solidFill>
                          <a:effectLst/>
                          <a:latin typeface="Tahoma"/>
                          <a:ea typeface="Tahoma"/>
                          <a:cs typeface="Tahoma"/>
                        </a:rPr>
                        <a:t> </a:t>
                      </a:r>
                      <a:r>
                        <a:rPr lang="en-US" sz="1400" dirty="0">
                          <a:solidFill>
                            <a:srgbClr val="221F1F"/>
                          </a:solidFill>
                          <a:effectLst/>
                          <a:latin typeface="Tahoma"/>
                          <a:ea typeface="Tahoma"/>
                          <a:cs typeface="Tahoma"/>
                        </a:rPr>
                        <a:t>+27</a:t>
                      </a:r>
                      <a:r>
                        <a:rPr lang="en-US" sz="1400" spc="-35" dirty="0">
                          <a:solidFill>
                            <a:srgbClr val="221F1F"/>
                          </a:solidFill>
                          <a:effectLst/>
                          <a:latin typeface="Tahoma"/>
                          <a:ea typeface="Tahoma"/>
                          <a:cs typeface="Tahoma"/>
                        </a:rPr>
                        <a:t> </a:t>
                      </a:r>
                      <a:r>
                        <a:rPr lang="en-US" sz="1400" dirty="0">
                          <a:solidFill>
                            <a:srgbClr val="221F1F"/>
                          </a:solidFill>
                          <a:effectLst/>
                          <a:latin typeface="Tahoma"/>
                          <a:ea typeface="Tahoma"/>
                          <a:cs typeface="Tahoma"/>
                        </a:rPr>
                        <a:t>82</a:t>
                      </a:r>
                      <a:r>
                        <a:rPr lang="en-US" sz="1400" spc="-15" dirty="0">
                          <a:solidFill>
                            <a:srgbClr val="221F1F"/>
                          </a:solidFill>
                          <a:effectLst/>
                          <a:latin typeface="Tahoma"/>
                          <a:ea typeface="Tahoma"/>
                          <a:cs typeface="Tahoma"/>
                        </a:rPr>
                        <a:t> </a:t>
                      </a:r>
                      <a:r>
                        <a:rPr lang="en-US" sz="1400" dirty="0">
                          <a:solidFill>
                            <a:srgbClr val="221F1F"/>
                          </a:solidFill>
                          <a:effectLst/>
                          <a:latin typeface="Tahoma"/>
                          <a:ea typeface="Tahoma"/>
                          <a:cs typeface="Tahoma"/>
                        </a:rPr>
                        <a:t>932</a:t>
                      </a:r>
                      <a:r>
                        <a:rPr lang="en-US" sz="1400" spc="-30" dirty="0">
                          <a:solidFill>
                            <a:srgbClr val="221F1F"/>
                          </a:solidFill>
                          <a:effectLst/>
                          <a:latin typeface="Tahoma"/>
                          <a:ea typeface="Tahoma"/>
                          <a:cs typeface="Tahoma"/>
                        </a:rPr>
                        <a:t> </a:t>
                      </a:r>
                      <a:r>
                        <a:rPr lang="en-US" sz="1400" dirty="0">
                          <a:solidFill>
                            <a:srgbClr val="221F1F"/>
                          </a:solidFill>
                          <a:effectLst/>
                          <a:latin typeface="Tahoma"/>
                          <a:ea typeface="Tahoma"/>
                          <a:cs typeface="Tahoma"/>
                        </a:rPr>
                        <a:t>9568</a:t>
                      </a:r>
                      <a:r>
                        <a:rPr lang="en-US" sz="1400" spc="-25" dirty="0">
                          <a:solidFill>
                            <a:srgbClr val="221F1F"/>
                          </a:solidFill>
                          <a:effectLst/>
                          <a:latin typeface="Tahoma"/>
                          <a:ea typeface="Tahoma"/>
                          <a:cs typeface="Tahoma"/>
                        </a:rPr>
                        <a:t> </a:t>
                      </a:r>
                      <a:r>
                        <a:rPr lang="en-US" sz="1400" dirty="0">
                          <a:solidFill>
                            <a:srgbClr val="221F1F"/>
                          </a:solidFill>
                          <a:effectLst/>
                          <a:latin typeface="Tahoma"/>
                          <a:ea typeface="Tahoma"/>
                          <a:cs typeface="Tahoma"/>
                        </a:rPr>
                        <a:t>|</a:t>
                      </a:r>
                      <a:r>
                        <a:rPr lang="en-US" sz="1400" spc="-30" dirty="0">
                          <a:solidFill>
                            <a:srgbClr val="221F1F"/>
                          </a:solidFill>
                          <a:effectLst/>
                          <a:latin typeface="Tahoma"/>
                          <a:ea typeface="Tahoma"/>
                          <a:cs typeface="Tahoma"/>
                        </a:rPr>
                        <a:t> </a:t>
                      </a:r>
                      <a:r>
                        <a:rPr lang="en-US" sz="1400" u="none" strike="noStrike" dirty="0">
                          <a:solidFill>
                            <a:srgbClr val="221F1F"/>
                          </a:solidFill>
                          <a:effectLst/>
                          <a:latin typeface="Tahoma"/>
                          <a:ea typeface="Tahoma"/>
                          <a:cs typeface="Tahoma"/>
                          <a:hlinkClick r:id="rId7"/>
                        </a:rPr>
                        <a:t>Khaya.Ngubane@teta.org.za</a:t>
                      </a:r>
                      <a:endParaRPr lang="en-ZA" sz="1400" dirty="0">
                        <a:effectLst/>
                        <a:latin typeface="Tahoma"/>
                        <a:ea typeface="Tahoma"/>
                        <a:cs typeface="Tahoma"/>
                      </a:endParaRPr>
                    </a:p>
                    <a:p>
                      <a:pPr marL="54610">
                        <a:lnSpc>
                          <a:spcPct val="100000"/>
                        </a:lnSpc>
                      </a:pPr>
                      <a:r>
                        <a:rPr lang="en-US" sz="1400" b="1" spc="-5" dirty="0">
                          <a:solidFill>
                            <a:srgbClr val="221F1F"/>
                          </a:solidFill>
                          <a:effectLst/>
                          <a:latin typeface="Tahoma"/>
                          <a:ea typeface="Tahoma"/>
                          <a:cs typeface="Tahoma"/>
                        </a:rPr>
                        <a:t>Tshitshi</a:t>
                      </a:r>
                      <a:r>
                        <a:rPr lang="en-US" sz="1400" b="1" spc="-40" dirty="0">
                          <a:solidFill>
                            <a:srgbClr val="221F1F"/>
                          </a:solidFill>
                          <a:effectLst/>
                          <a:latin typeface="Tahoma"/>
                          <a:ea typeface="Tahoma"/>
                          <a:cs typeface="Tahoma"/>
                        </a:rPr>
                        <a:t> </a:t>
                      </a:r>
                      <a:r>
                        <a:rPr lang="en-US" sz="1400" b="1" dirty="0">
                          <a:solidFill>
                            <a:srgbClr val="221F1F"/>
                          </a:solidFill>
                          <a:effectLst/>
                          <a:latin typeface="Tahoma"/>
                          <a:ea typeface="Tahoma"/>
                          <a:cs typeface="Tahoma"/>
                        </a:rPr>
                        <a:t>Mhlongo</a:t>
                      </a:r>
                      <a:endParaRPr lang="en-ZA" sz="1400" dirty="0">
                        <a:effectLst/>
                        <a:latin typeface="Tahoma"/>
                        <a:ea typeface="Tahoma"/>
                        <a:cs typeface="Tahoma"/>
                      </a:endParaRPr>
                    </a:p>
                    <a:p>
                      <a:pPr marL="54610" marR="1038860">
                        <a:lnSpc>
                          <a:spcPct val="100000"/>
                        </a:lnSpc>
                        <a:spcAft>
                          <a:spcPts val="0"/>
                        </a:spcAft>
                      </a:pPr>
                      <a:r>
                        <a:rPr lang="en-US" sz="1400" dirty="0">
                          <a:solidFill>
                            <a:srgbClr val="221F1F"/>
                          </a:solidFill>
                          <a:effectLst/>
                          <a:latin typeface="Tahoma"/>
                          <a:ea typeface="Tahoma"/>
                          <a:cs typeface="Tahoma"/>
                        </a:rPr>
                        <a:t>+27</a:t>
                      </a:r>
                      <a:r>
                        <a:rPr lang="en-US" sz="1400" spc="-35" dirty="0">
                          <a:solidFill>
                            <a:srgbClr val="221F1F"/>
                          </a:solidFill>
                          <a:effectLst/>
                          <a:latin typeface="Tahoma"/>
                          <a:ea typeface="Tahoma"/>
                          <a:cs typeface="Tahoma"/>
                        </a:rPr>
                        <a:t> </a:t>
                      </a:r>
                      <a:r>
                        <a:rPr lang="en-US" sz="1400" dirty="0">
                          <a:solidFill>
                            <a:srgbClr val="221F1F"/>
                          </a:solidFill>
                          <a:effectLst/>
                          <a:latin typeface="Tahoma"/>
                          <a:ea typeface="Tahoma"/>
                          <a:cs typeface="Tahoma"/>
                        </a:rPr>
                        <a:t>11</a:t>
                      </a:r>
                      <a:r>
                        <a:rPr lang="en-US" sz="1400" spc="-25" dirty="0">
                          <a:solidFill>
                            <a:srgbClr val="221F1F"/>
                          </a:solidFill>
                          <a:effectLst/>
                          <a:latin typeface="Tahoma"/>
                          <a:ea typeface="Tahoma"/>
                          <a:cs typeface="Tahoma"/>
                        </a:rPr>
                        <a:t> </a:t>
                      </a:r>
                      <a:r>
                        <a:rPr lang="en-US" sz="1400" dirty="0">
                          <a:solidFill>
                            <a:srgbClr val="221F1F"/>
                          </a:solidFill>
                          <a:effectLst/>
                          <a:latin typeface="Tahoma"/>
                          <a:ea typeface="Tahoma"/>
                          <a:cs typeface="Tahoma"/>
                        </a:rPr>
                        <a:t>577</a:t>
                      </a:r>
                      <a:r>
                        <a:rPr lang="en-US" sz="1400" spc="-20" dirty="0">
                          <a:solidFill>
                            <a:srgbClr val="221F1F"/>
                          </a:solidFill>
                          <a:effectLst/>
                          <a:latin typeface="Tahoma"/>
                          <a:ea typeface="Tahoma"/>
                          <a:cs typeface="Tahoma"/>
                        </a:rPr>
                        <a:t> </a:t>
                      </a:r>
                      <a:r>
                        <a:rPr lang="en-US" sz="1400" dirty="0">
                          <a:solidFill>
                            <a:srgbClr val="221F1F"/>
                          </a:solidFill>
                          <a:effectLst/>
                          <a:latin typeface="Tahoma"/>
                          <a:ea typeface="Tahoma"/>
                          <a:cs typeface="Tahoma"/>
                        </a:rPr>
                        <a:t>7061</a:t>
                      </a:r>
                      <a:r>
                        <a:rPr lang="en-US" sz="1400" spc="-30" dirty="0">
                          <a:solidFill>
                            <a:srgbClr val="221F1F"/>
                          </a:solidFill>
                          <a:effectLst/>
                          <a:latin typeface="Tahoma"/>
                          <a:ea typeface="Tahoma"/>
                          <a:cs typeface="Tahoma"/>
                        </a:rPr>
                        <a:t> </a:t>
                      </a:r>
                      <a:r>
                        <a:rPr lang="en-US" sz="1400" dirty="0">
                          <a:solidFill>
                            <a:srgbClr val="221F1F"/>
                          </a:solidFill>
                          <a:effectLst/>
                          <a:latin typeface="Tahoma"/>
                          <a:ea typeface="Tahoma"/>
                          <a:cs typeface="Tahoma"/>
                        </a:rPr>
                        <a:t>/</a:t>
                      </a:r>
                      <a:r>
                        <a:rPr lang="en-US" sz="1400" spc="-40" dirty="0">
                          <a:solidFill>
                            <a:srgbClr val="221F1F"/>
                          </a:solidFill>
                          <a:effectLst/>
                          <a:latin typeface="Tahoma"/>
                          <a:ea typeface="Tahoma"/>
                          <a:cs typeface="Tahoma"/>
                        </a:rPr>
                        <a:t> </a:t>
                      </a:r>
                      <a:r>
                        <a:rPr lang="en-US" sz="1400" dirty="0">
                          <a:solidFill>
                            <a:srgbClr val="221F1F"/>
                          </a:solidFill>
                          <a:effectLst/>
                          <a:latin typeface="Tahoma"/>
                          <a:ea typeface="Tahoma"/>
                          <a:cs typeface="Tahoma"/>
                        </a:rPr>
                        <a:t>+27</a:t>
                      </a:r>
                      <a:r>
                        <a:rPr lang="en-US" sz="1400" spc="-35" dirty="0">
                          <a:solidFill>
                            <a:srgbClr val="221F1F"/>
                          </a:solidFill>
                          <a:effectLst/>
                          <a:latin typeface="Tahoma"/>
                          <a:ea typeface="Tahoma"/>
                          <a:cs typeface="Tahoma"/>
                        </a:rPr>
                        <a:t> </a:t>
                      </a:r>
                      <a:r>
                        <a:rPr lang="en-US" sz="1400" dirty="0">
                          <a:solidFill>
                            <a:srgbClr val="221F1F"/>
                          </a:solidFill>
                          <a:effectLst/>
                          <a:latin typeface="Tahoma"/>
                          <a:ea typeface="Tahoma"/>
                          <a:cs typeface="Tahoma"/>
                        </a:rPr>
                        <a:t>64</a:t>
                      </a:r>
                      <a:r>
                        <a:rPr lang="en-US" sz="1400" spc="-20" dirty="0">
                          <a:solidFill>
                            <a:srgbClr val="221F1F"/>
                          </a:solidFill>
                          <a:effectLst/>
                          <a:latin typeface="Tahoma"/>
                          <a:ea typeface="Tahoma"/>
                          <a:cs typeface="Tahoma"/>
                        </a:rPr>
                        <a:t> </a:t>
                      </a:r>
                      <a:r>
                        <a:rPr lang="en-US" sz="1400" dirty="0">
                          <a:solidFill>
                            <a:srgbClr val="221F1F"/>
                          </a:solidFill>
                          <a:effectLst/>
                          <a:latin typeface="Tahoma"/>
                          <a:ea typeface="Tahoma"/>
                          <a:cs typeface="Tahoma"/>
                        </a:rPr>
                        <a:t>680</a:t>
                      </a:r>
                      <a:r>
                        <a:rPr lang="en-US" sz="1400" spc="-35" dirty="0">
                          <a:solidFill>
                            <a:srgbClr val="221F1F"/>
                          </a:solidFill>
                          <a:effectLst/>
                          <a:latin typeface="Tahoma"/>
                          <a:ea typeface="Tahoma"/>
                          <a:cs typeface="Tahoma"/>
                        </a:rPr>
                        <a:t> </a:t>
                      </a:r>
                      <a:r>
                        <a:rPr lang="en-US" sz="1400" dirty="0">
                          <a:solidFill>
                            <a:srgbClr val="221F1F"/>
                          </a:solidFill>
                          <a:effectLst/>
                          <a:latin typeface="Tahoma"/>
                          <a:ea typeface="Tahoma"/>
                          <a:cs typeface="Tahoma"/>
                        </a:rPr>
                        <a:t>7928</a:t>
                      </a:r>
                      <a:r>
                        <a:rPr lang="en-US" sz="1400" spc="-35" dirty="0">
                          <a:solidFill>
                            <a:srgbClr val="221F1F"/>
                          </a:solidFill>
                          <a:effectLst/>
                          <a:latin typeface="Tahoma"/>
                          <a:ea typeface="Tahoma"/>
                          <a:cs typeface="Tahoma"/>
                        </a:rPr>
                        <a:t> </a:t>
                      </a:r>
                      <a:r>
                        <a:rPr lang="en-US" sz="1400" dirty="0">
                          <a:solidFill>
                            <a:srgbClr val="221F1F"/>
                          </a:solidFill>
                          <a:effectLst/>
                          <a:latin typeface="Tahoma"/>
                          <a:ea typeface="Tahoma"/>
                          <a:cs typeface="Tahoma"/>
                        </a:rPr>
                        <a:t>|</a:t>
                      </a:r>
                      <a:r>
                        <a:rPr lang="en-US" sz="1400" spc="-20" dirty="0">
                          <a:solidFill>
                            <a:srgbClr val="221F1F"/>
                          </a:solidFill>
                          <a:effectLst/>
                          <a:latin typeface="Tahoma"/>
                          <a:ea typeface="Tahoma"/>
                          <a:cs typeface="Tahoma"/>
                        </a:rPr>
                        <a:t> </a:t>
                      </a:r>
                      <a:r>
                        <a:rPr lang="en-US" sz="1400" u="none" strike="noStrike" dirty="0">
                          <a:solidFill>
                            <a:srgbClr val="221F1F"/>
                          </a:solidFill>
                          <a:effectLst/>
                          <a:latin typeface="Tahoma"/>
                          <a:ea typeface="Tahoma"/>
                          <a:cs typeface="Tahoma"/>
                          <a:hlinkClick r:id="rId8"/>
                        </a:rPr>
                        <a:t>TshitshiM@teta.org.za</a:t>
                      </a:r>
                      <a:r>
                        <a:rPr lang="en-US" sz="1400" spc="-190" dirty="0">
                          <a:solidFill>
                            <a:srgbClr val="221F1F"/>
                          </a:solidFill>
                          <a:effectLst/>
                          <a:latin typeface="Tahoma"/>
                          <a:ea typeface="Tahoma"/>
                          <a:cs typeface="Tahoma"/>
                        </a:rPr>
                        <a:t> </a:t>
                      </a:r>
                      <a:endParaRPr lang="en-ZA" sz="1400" dirty="0">
                        <a:effectLst/>
                        <a:latin typeface="Tahoma"/>
                        <a:ea typeface="Tahoma"/>
                        <a:cs typeface="Tahoma"/>
                      </a:endParaRPr>
                    </a:p>
                    <a:p>
                      <a:pPr marL="54610" marR="1038860" lvl="0">
                        <a:lnSpc>
                          <a:spcPct val="100000"/>
                        </a:lnSpc>
                        <a:spcAft>
                          <a:spcPts val="0"/>
                        </a:spcAft>
                        <a:buNone/>
                      </a:pPr>
                      <a:r>
                        <a:rPr lang="en-US" sz="1400" b="1" spc="-190" dirty="0">
                          <a:solidFill>
                            <a:srgbClr val="221F1F"/>
                          </a:solidFill>
                          <a:effectLst/>
                          <a:latin typeface="Tahoma"/>
                          <a:ea typeface="Tahoma"/>
                          <a:cs typeface="Tahoma"/>
                        </a:rPr>
                        <a:t>Masana Hobyani</a:t>
                      </a:r>
                    </a:p>
                    <a:p>
                      <a:pPr marL="54610" marR="1038860" lvl="0">
                        <a:lnSpc>
                          <a:spcPct val="100000"/>
                        </a:lnSpc>
                        <a:spcAft>
                          <a:spcPts val="0"/>
                        </a:spcAft>
                        <a:buNone/>
                      </a:pPr>
                      <a:r>
                        <a:rPr lang="en-US" sz="1400" b="1" spc="-190" dirty="0">
                          <a:solidFill>
                            <a:srgbClr val="221F1F"/>
                          </a:solidFill>
                          <a:effectLst/>
                          <a:latin typeface="Tahoma"/>
                          <a:ea typeface="Tahoma"/>
                          <a:cs typeface="Tahoma"/>
                        </a:rPr>
                        <a:t>+27  13  912  0005 / +27 71 342  8595            </a:t>
                      </a:r>
                      <a:r>
                        <a:rPr lang="en-US" sz="1400" b="1" i="0" u="none" strike="noStrike" spc="-190" noProof="0" dirty="0">
                          <a:solidFill>
                            <a:srgbClr val="221F1F"/>
                          </a:solidFill>
                          <a:effectLst/>
                          <a:latin typeface="Tahoma"/>
                        </a:rPr>
                        <a:t>| </a:t>
                      </a:r>
                      <a:r>
                        <a:rPr lang="en-US" sz="1400" b="1" i="0" u="none" strike="noStrike" spc="-190" noProof="0" dirty="0">
                          <a:solidFill>
                            <a:srgbClr val="221F1F"/>
                          </a:solidFill>
                          <a:effectLst/>
                          <a:latin typeface="Tahoma"/>
                          <a:hlinkClick r:id="rId9"/>
                        </a:rPr>
                        <a:t>MasanaH@teta.org.za</a:t>
                      </a:r>
                      <a:r>
                        <a:rPr lang="en-US" sz="1400" b="1" i="0" u="none" strike="noStrike" spc="-190" noProof="0" dirty="0">
                          <a:solidFill>
                            <a:srgbClr val="221F1F"/>
                          </a:solidFill>
                          <a:effectLst/>
                          <a:latin typeface="Tahoma"/>
                        </a:rPr>
                        <a:t> </a:t>
                      </a:r>
                      <a:endParaRPr lang="en-US" sz="1400" b="1" spc="-190" dirty="0">
                        <a:solidFill>
                          <a:srgbClr val="221F1F"/>
                        </a:solidFill>
                        <a:effectLst/>
                        <a:latin typeface="Tahoma"/>
                        <a:ea typeface="Tahoma"/>
                        <a:cs typeface="Tahoma"/>
                      </a:endParaRPr>
                    </a:p>
                    <a:p>
                      <a:pPr marL="54610" marR="1038860" lvl="0">
                        <a:lnSpc>
                          <a:spcPct val="100000"/>
                        </a:lnSpc>
                        <a:spcAft>
                          <a:spcPts val="0"/>
                        </a:spcAft>
                        <a:buNone/>
                      </a:pPr>
                      <a:r>
                        <a:rPr lang="en-US" sz="1400" b="1" dirty="0">
                          <a:solidFill>
                            <a:srgbClr val="221F1F"/>
                          </a:solidFill>
                          <a:effectLst/>
                          <a:latin typeface="Tahoma"/>
                          <a:ea typeface="Tahoma"/>
                          <a:cs typeface="Tahoma"/>
                        </a:rPr>
                        <a:t>Trevor</a:t>
                      </a:r>
                      <a:r>
                        <a:rPr lang="en-US" sz="1400" b="1" spc="5" dirty="0">
                          <a:solidFill>
                            <a:srgbClr val="221F1F"/>
                          </a:solidFill>
                          <a:effectLst/>
                          <a:latin typeface="Tahoma"/>
                          <a:ea typeface="Tahoma"/>
                          <a:cs typeface="Tahoma"/>
                        </a:rPr>
                        <a:t> </a:t>
                      </a:r>
                      <a:r>
                        <a:rPr lang="en-US" sz="1400" b="1" dirty="0">
                          <a:solidFill>
                            <a:srgbClr val="221F1F"/>
                          </a:solidFill>
                          <a:effectLst/>
                          <a:latin typeface="Tahoma"/>
                          <a:ea typeface="Tahoma"/>
                          <a:cs typeface="Tahoma"/>
                        </a:rPr>
                        <a:t>Abrahams</a:t>
                      </a:r>
                      <a:endParaRPr lang="en-ZA" sz="1400" b="1" dirty="0">
                        <a:effectLst/>
                        <a:latin typeface="Tahoma"/>
                        <a:ea typeface="Tahoma"/>
                        <a:cs typeface="Tahoma"/>
                      </a:endParaRPr>
                    </a:p>
                    <a:p>
                      <a:pPr marL="54610">
                        <a:lnSpc>
                          <a:spcPct val="100000"/>
                        </a:lnSpc>
                      </a:pPr>
                      <a:r>
                        <a:rPr lang="en-US" sz="1400" dirty="0">
                          <a:solidFill>
                            <a:srgbClr val="221F1F"/>
                          </a:solidFill>
                          <a:effectLst/>
                          <a:latin typeface="Tahoma"/>
                          <a:ea typeface="Tahoma"/>
                          <a:cs typeface="Tahoma"/>
                        </a:rPr>
                        <a:t>+27</a:t>
                      </a:r>
                      <a:r>
                        <a:rPr lang="en-US" sz="1400" spc="-35" dirty="0">
                          <a:solidFill>
                            <a:srgbClr val="221F1F"/>
                          </a:solidFill>
                          <a:effectLst/>
                          <a:latin typeface="Tahoma"/>
                          <a:ea typeface="Tahoma"/>
                          <a:cs typeface="Tahoma"/>
                        </a:rPr>
                        <a:t> </a:t>
                      </a:r>
                      <a:r>
                        <a:rPr lang="en-US" sz="1400" dirty="0">
                          <a:solidFill>
                            <a:srgbClr val="221F1F"/>
                          </a:solidFill>
                          <a:effectLst/>
                          <a:latin typeface="Tahoma"/>
                          <a:ea typeface="Tahoma"/>
                          <a:cs typeface="Tahoma"/>
                        </a:rPr>
                        <a:t>11</a:t>
                      </a:r>
                      <a:r>
                        <a:rPr lang="en-US" sz="1400" spc="-25" dirty="0">
                          <a:solidFill>
                            <a:srgbClr val="221F1F"/>
                          </a:solidFill>
                          <a:effectLst/>
                          <a:latin typeface="Tahoma"/>
                          <a:ea typeface="Tahoma"/>
                          <a:cs typeface="Tahoma"/>
                        </a:rPr>
                        <a:t> </a:t>
                      </a:r>
                      <a:r>
                        <a:rPr lang="en-US" sz="1400" dirty="0">
                          <a:solidFill>
                            <a:srgbClr val="221F1F"/>
                          </a:solidFill>
                          <a:effectLst/>
                          <a:latin typeface="Tahoma"/>
                          <a:ea typeface="Tahoma"/>
                          <a:cs typeface="Tahoma"/>
                        </a:rPr>
                        <a:t>577</a:t>
                      </a:r>
                      <a:r>
                        <a:rPr lang="en-US" sz="1400" spc="-20" dirty="0">
                          <a:solidFill>
                            <a:srgbClr val="221F1F"/>
                          </a:solidFill>
                          <a:effectLst/>
                          <a:latin typeface="Tahoma"/>
                          <a:ea typeface="Tahoma"/>
                          <a:cs typeface="Tahoma"/>
                        </a:rPr>
                        <a:t> </a:t>
                      </a:r>
                      <a:r>
                        <a:rPr lang="en-US" sz="1400" dirty="0">
                          <a:solidFill>
                            <a:srgbClr val="221F1F"/>
                          </a:solidFill>
                          <a:effectLst/>
                          <a:latin typeface="Tahoma"/>
                          <a:ea typeface="Tahoma"/>
                          <a:cs typeface="Tahoma"/>
                        </a:rPr>
                        <a:t>7109</a:t>
                      </a:r>
                      <a:r>
                        <a:rPr lang="en-US" sz="1400" spc="-30" dirty="0">
                          <a:solidFill>
                            <a:srgbClr val="221F1F"/>
                          </a:solidFill>
                          <a:effectLst/>
                          <a:latin typeface="Tahoma"/>
                          <a:ea typeface="Tahoma"/>
                          <a:cs typeface="Tahoma"/>
                        </a:rPr>
                        <a:t> </a:t>
                      </a:r>
                      <a:r>
                        <a:rPr lang="en-US" sz="1400" dirty="0">
                          <a:solidFill>
                            <a:srgbClr val="221F1F"/>
                          </a:solidFill>
                          <a:effectLst/>
                          <a:latin typeface="Tahoma"/>
                          <a:ea typeface="Tahoma"/>
                          <a:cs typeface="Tahoma"/>
                        </a:rPr>
                        <a:t>/</a:t>
                      </a:r>
                      <a:r>
                        <a:rPr lang="en-US" sz="1400" spc="-40" dirty="0">
                          <a:solidFill>
                            <a:srgbClr val="221F1F"/>
                          </a:solidFill>
                          <a:effectLst/>
                          <a:latin typeface="Tahoma"/>
                          <a:ea typeface="Tahoma"/>
                          <a:cs typeface="Tahoma"/>
                        </a:rPr>
                        <a:t> </a:t>
                      </a:r>
                      <a:r>
                        <a:rPr lang="en-US" sz="1400" dirty="0">
                          <a:solidFill>
                            <a:srgbClr val="221F1F"/>
                          </a:solidFill>
                          <a:effectLst/>
                          <a:latin typeface="Tahoma"/>
                          <a:ea typeface="Tahoma"/>
                          <a:cs typeface="Tahoma"/>
                        </a:rPr>
                        <a:t>+27</a:t>
                      </a:r>
                      <a:r>
                        <a:rPr lang="en-US" sz="1400" spc="-35" dirty="0">
                          <a:solidFill>
                            <a:srgbClr val="221F1F"/>
                          </a:solidFill>
                          <a:effectLst/>
                          <a:latin typeface="Tahoma"/>
                          <a:ea typeface="Tahoma"/>
                          <a:cs typeface="Tahoma"/>
                        </a:rPr>
                        <a:t> </a:t>
                      </a:r>
                      <a:r>
                        <a:rPr lang="en-US" sz="1400" dirty="0">
                          <a:solidFill>
                            <a:srgbClr val="221F1F"/>
                          </a:solidFill>
                          <a:effectLst/>
                          <a:latin typeface="Tahoma"/>
                          <a:ea typeface="Tahoma"/>
                          <a:cs typeface="Tahoma"/>
                        </a:rPr>
                        <a:t>83</a:t>
                      </a:r>
                      <a:r>
                        <a:rPr lang="en-US" sz="1400" spc="-25" dirty="0">
                          <a:solidFill>
                            <a:srgbClr val="221F1F"/>
                          </a:solidFill>
                          <a:effectLst/>
                          <a:latin typeface="Tahoma"/>
                          <a:ea typeface="Tahoma"/>
                          <a:cs typeface="Tahoma"/>
                        </a:rPr>
                        <a:t> </a:t>
                      </a:r>
                      <a:r>
                        <a:rPr lang="en-US" sz="1400" dirty="0">
                          <a:solidFill>
                            <a:srgbClr val="221F1F"/>
                          </a:solidFill>
                          <a:effectLst/>
                          <a:latin typeface="Tahoma"/>
                          <a:ea typeface="Tahoma"/>
                          <a:cs typeface="Tahoma"/>
                        </a:rPr>
                        <a:t>556</a:t>
                      </a:r>
                      <a:r>
                        <a:rPr lang="en-US" sz="1400" spc="-30" dirty="0">
                          <a:solidFill>
                            <a:srgbClr val="221F1F"/>
                          </a:solidFill>
                          <a:effectLst/>
                          <a:latin typeface="Tahoma"/>
                          <a:ea typeface="Tahoma"/>
                          <a:cs typeface="Tahoma"/>
                        </a:rPr>
                        <a:t> </a:t>
                      </a:r>
                      <a:r>
                        <a:rPr lang="en-US" sz="1400" dirty="0">
                          <a:solidFill>
                            <a:srgbClr val="221F1F"/>
                          </a:solidFill>
                          <a:effectLst/>
                          <a:latin typeface="Tahoma"/>
                          <a:ea typeface="Tahoma"/>
                          <a:cs typeface="Tahoma"/>
                        </a:rPr>
                        <a:t>7713</a:t>
                      </a:r>
                      <a:r>
                        <a:rPr lang="en-US" sz="1400" spc="-35" dirty="0">
                          <a:solidFill>
                            <a:srgbClr val="221F1F"/>
                          </a:solidFill>
                          <a:effectLst/>
                          <a:latin typeface="Tahoma"/>
                          <a:ea typeface="Tahoma"/>
                          <a:cs typeface="Tahoma"/>
                        </a:rPr>
                        <a:t> </a:t>
                      </a:r>
                      <a:r>
                        <a:rPr lang="en-US" sz="1400" dirty="0">
                          <a:solidFill>
                            <a:srgbClr val="221F1F"/>
                          </a:solidFill>
                          <a:effectLst/>
                          <a:latin typeface="Tahoma"/>
                          <a:ea typeface="Tahoma"/>
                          <a:cs typeface="Tahoma"/>
                        </a:rPr>
                        <a:t>|</a:t>
                      </a:r>
                      <a:r>
                        <a:rPr lang="en-US" sz="1400" spc="-25" dirty="0">
                          <a:solidFill>
                            <a:srgbClr val="221F1F"/>
                          </a:solidFill>
                          <a:effectLst/>
                          <a:latin typeface="Tahoma"/>
                          <a:ea typeface="Tahoma"/>
                          <a:cs typeface="Tahoma"/>
                        </a:rPr>
                        <a:t> </a:t>
                      </a:r>
                      <a:r>
                        <a:rPr lang="en-US" sz="1400" u="sng" dirty="0">
                          <a:solidFill>
                            <a:srgbClr val="000000"/>
                          </a:solidFill>
                          <a:effectLst/>
                          <a:latin typeface="Tahoma"/>
                          <a:ea typeface="Tahoma"/>
                          <a:cs typeface="Tahoma"/>
                          <a:hlinkClick r:id="rId6"/>
                        </a:rPr>
                        <a:t>TrevorA@teta.org.za</a:t>
                      </a:r>
                      <a:endParaRPr lang="en-ZA" sz="1400" dirty="0">
                        <a:effectLst/>
                        <a:latin typeface="Tahoma"/>
                        <a:ea typeface="Tahoma"/>
                        <a:cs typeface="Tahoma"/>
                      </a:endParaRPr>
                    </a:p>
                    <a:p>
                      <a:pPr marL="54610">
                        <a:lnSpc>
                          <a:spcPct val="100000"/>
                        </a:lnSpc>
                        <a:spcBef>
                          <a:spcPts val="440"/>
                        </a:spcBef>
                        <a:spcAft>
                          <a:spcPts val="0"/>
                        </a:spcAft>
                      </a:pPr>
                      <a:endParaRPr lang="en-US" sz="1400" spc="-35" dirty="0">
                        <a:solidFill>
                          <a:srgbClr val="221F1F"/>
                        </a:solidFill>
                        <a:effectLst/>
                        <a:latin typeface="Tahoma"/>
                        <a:ea typeface="Tahoma"/>
                        <a:cs typeface="Tahoma"/>
                        <a:hlinkClick r:id="rId10"/>
                      </a:endParaRPr>
                    </a:p>
                  </a:txBody>
                  <a:tcPr marL="0" marR="0" marT="0" marB="0" anchor="ctr">
                    <a:lnL>
                      <a:noFill/>
                    </a:lnL>
                    <a:lnR>
                      <a:noFill/>
                    </a:lnR>
                    <a:lnT>
                      <a:noFill/>
                    </a:lnT>
                    <a:lnB>
                      <a:noFill/>
                    </a:lnB>
                    <a:solidFill>
                      <a:srgbClr val="97C3DE"/>
                    </a:solidFill>
                  </a:tcPr>
                </a:tc>
                <a:tc>
                  <a:txBody>
                    <a:bodyPr/>
                    <a:lstStyle/>
                    <a:p>
                      <a:pPr>
                        <a:lnSpc>
                          <a:spcPct val="100000"/>
                        </a:lnSpc>
                      </a:pPr>
                      <a:r>
                        <a:rPr lang="en-US" sz="1400" b="1" dirty="0">
                          <a:effectLst/>
                          <a:latin typeface="Tahoma" panose="020B0604030504040204" pitchFamily="34" charset="0"/>
                          <a:ea typeface="Tahoma" panose="020B0604030504040204" pitchFamily="34" charset="0"/>
                          <a:cs typeface="Tahoma" panose="020B0604030504040204" pitchFamily="34" charset="0"/>
                        </a:rPr>
                        <a:t> </a:t>
                      </a:r>
                      <a:endParaRPr lang="en-ZA" sz="1400" b="1" dirty="0">
                        <a:effectLst/>
                        <a:latin typeface="Tahoma" panose="020B0604030504040204" pitchFamily="34" charset="0"/>
                        <a:ea typeface="Tahoma" panose="020B0604030504040204" pitchFamily="34" charset="0"/>
                        <a:cs typeface="Tahoma" panose="020B0604030504040204" pitchFamily="34" charset="0"/>
                      </a:endParaRPr>
                    </a:p>
                    <a:p>
                      <a:pPr>
                        <a:lnSpc>
                          <a:spcPct val="100000"/>
                        </a:lnSpc>
                        <a:spcBef>
                          <a:spcPts val="40"/>
                        </a:spcBef>
                      </a:pPr>
                      <a:r>
                        <a:rPr lang="en-US" sz="1400" b="1" dirty="0">
                          <a:effectLst/>
                          <a:latin typeface="Tahoma" panose="020B0604030504040204" pitchFamily="34" charset="0"/>
                          <a:ea typeface="Tahoma" panose="020B0604030504040204" pitchFamily="34" charset="0"/>
                          <a:cs typeface="Tahoma" panose="020B0604030504040204" pitchFamily="34" charset="0"/>
                        </a:rPr>
                        <a:t> </a:t>
                      </a:r>
                      <a:endParaRPr lang="en-ZA" sz="1400" b="1" dirty="0">
                        <a:effectLst/>
                        <a:latin typeface="Tahoma" panose="020B0604030504040204" pitchFamily="34" charset="0"/>
                        <a:ea typeface="Tahoma" panose="020B0604030504040204" pitchFamily="34" charset="0"/>
                        <a:cs typeface="Tahoma" panose="020B0604030504040204" pitchFamily="34" charset="0"/>
                      </a:endParaRPr>
                    </a:p>
                    <a:p>
                      <a:pPr marL="55245">
                        <a:lnSpc>
                          <a:spcPct val="100000"/>
                        </a:lnSpc>
                        <a:spcBef>
                          <a:spcPts val="5"/>
                        </a:spcBef>
                        <a:spcAft>
                          <a:spcPts val="0"/>
                        </a:spcAft>
                      </a:pPr>
                      <a:r>
                        <a:rPr lang="en-US" sz="1400" b="1" dirty="0">
                          <a:solidFill>
                            <a:srgbClr val="221F1F"/>
                          </a:solidFill>
                          <a:effectLst/>
                          <a:latin typeface="Tahoma" panose="020B0604030504040204" pitchFamily="34" charset="0"/>
                          <a:ea typeface="Tahoma" panose="020B0604030504040204" pitchFamily="34" charset="0"/>
                          <a:cs typeface="Tahoma" panose="020B0604030504040204" pitchFamily="34" charset="0"/>
                        </a:rPr>
                        <a:t>Road Freight </a:t>
                      </a:r>
                      <a:endParaRPr lang="en-ZA" sz="1400" b="1" dirty="0">
                        <a:effectLst/>
                        <a:latin typeface="Tahoma" panose="020B0604030504040204" pitchFamily="34" charset="0"/>
                        <a:ea typeface="Tahoma" panose="020B0604030504040204" pitchFamily="34" charset="0"/>
                        <a:cs typeface="Tahoma" panose="020B0604030504040204" pitchFamily="34" charset="0"/>
                      </a:endParaRPr>
                    </a:p>
                  </a:txBody>
                  <a:tcPr marL="0" marR="0" marT="0" marB="0" anchor="ctr">
                    <a:lnL>
                      <a:noFill/>
                    </a:lnL>
                    <a:lnR w="12700" cap="flat" cmpd="sng" algn="ctr">
                      <a:solidFill>
                        <a:srgbClr val="BBBDC0"/>
                      </a:solidFill>
                      <a:prstDash val="solid"/>
                      <a:round/>
                      <a:headEnd type="none" w="med" len="med"/>
                      <a:tailEnd type="none" w="med" len="med"/>
                    </a:lnR>
                    <a:lnT>
                      <a:noFill/>
                    </a:lnT>
                    <a:lnB>
                      <a:noFill/>
                    </a:lnB>
                    <a:solidFill>
                      <a:srgbClr val="97C3DE"/>
                    </a:solidFill>
                  </a:tcPr>
                </a:tc>
                <a:extLst>
                  <a:ext uri="{0D108BD9-81ED-4DB2-BD59-A6C34878D82A}">
                    <a16:rowId xmlns:a16="http://schemas.microsoft.com/office/drawing/2014/main" val="760188473"/>
                  </a:ext>
                </a:extLst>
              </a:tr>
              <a:tr h="1071592">
                <a:tc>
                  <a:txBody>
                    <a:bodyPr/>
                    <a:lstStyle/>
                    <a:p>
                      <a:pPr>
                        <a:lnSpc>
                          <a:spcPct val="100000"/>
                        </a:lnSpc>
                        <a:spcBef>
                          <a:spcPts val="20"/>
                        </a:spcBef>
                      </a:pPr>
                      <a:r>
                        <a:rPr lang="en-US" sz="1400" b="1" i="0" u="none" strike="noStrike" noProof="0" dirty="0">
                          <a:solidFill>
                            <a:srgbClr val="000000"/>
                          </a:solidFill>
                          <a:effectLst/>
                          <a:latin typeface="Tahoma"/>
                        </a:rPr>
                        <a:t>Juanita Demas</a:t>
                      </a:r>
                      <a:endParaRPr lang="en-US" sz="1400" b="1" dirty="0">
                        <a:latin typeface="Tahoma"/>
                      </a:endParaRPr>
                    </a:p>
                    <a:p>
                      <a:pPr marL="3810" lvl="0">
                        <a:lnSpc>
                          <a:spcPct val="100000"/>
                        </a:lnSpc>
                        <a:buNone/>
                      </a:pPr>
                      <a:r>
                        <a:rPr lang="en-US" sz="1400" b="0" i="0" u="none" strike="noStrike" noProof="0" dirty="0">
                          <a:solidFill>
                            <a:srgbClr val="000000"/>
                          </a:solidFill>
                          <a:effectLst/>
                        </a:rPr>
                        <a:t> </a:t>
                      </a:r>
                      <a:r>
                        <a:rPr lang="en-US" sz="1400" b="0" i="0" u="none" strike="noStrike" noProof="0" dirty="0">
                          <a:solidFill>
                            <a:srgbClr val="000000"/>
                          </a:solidFill>
                          <a:effectLst/>
                          <a:latin typeface="Tahoma"/>
                        </a:rPr>
                        <a:t>+27 11 577 7058 / +27 72 714 0656 </a:t>
                      </a:r>
                      <a:r>
                        <a:rPr lang="en-US" sz="1400" b="0" i="0" u="none" strike="noStrike" noProof="0" dirty="0">
                          <a:solidFill>
                            <a:srgbClr val="221F1F"/>
                          </a:solidFill>
                          <a:effectLst/>
                          <a:latin typeface="Tahoma"/>
                        </a:rPr>
                        <a:t>| </a:t>
                      </a:r>
                      <a:r>
                        <a:rPr lang="en-US" sz="1400" b="0" i="0" u="none" strike="noStrike" noProof="0" dirty="0">
                          <a:solidFill>
                            <a:srgbClr val="221F1F"/>
                          </a:solidFill>
                          <a:effectLst/>
                          <a:latin typeface="Tahoma"/>
                          <a:hlinkClick r:id="rId11"/>
                        </a:rPr>
                        <a:t>Juanitad@teta.org.za</a:t>
                      </a:r>
                    </a:p>
                    <a:p>
                      <a:pPr marL="3810" lvl="0">
                        <a:lnSpc>
                          <a:spcPct val="100000"/>
                        </a:lnSpc>
                        <a:buNone/>
                      </a:pPr>
                      <a:r>
                        <a:rPr lang="en-US" sz="1400" b="1" dirty="0">
                          <a:solidFill>
                            <a:srgbClr val="000000"/>
                          </a:solidFill>
                          <a:effectLst/>
                          <a:latin typeface="Tahoma"/>
                          <a:ea typeface="Tahoma"/>
                          <a:cs typeface="Tahoma"/>
                        </a:rPr>
                        <a:t>Simphiwe</a:t>
                      </a:r>
                      <a:r>
                        <a:rPr lang="en-US" sz="1400" b="1" spc="-15" dirty="0">
                          <a:solidFill>
                            <a:srgbClr val="000000"/>
                          </a:solidFill>
                          <a:effectLst/>
                          <a:latin typeface="Tahoma"/>
                          <a:ea typeface="Tahoma"/>
                          <a:cs typeface="Tahoma"/>
                        </a:rPr>
                        <a:t> </a:t>
                      </a:r>
                      <a:r>
                        <a:rPr lang="en-US" sz="1400" b="1" dirty="0">
                          <a:solidFill>
                            <a:srgbClr val="000000"/>
                          </a:solidFill>
                          <a:effectLst/>
                          <a:latin typeface="Tahoma"/>
                          <a:ea typeface="Tahoma"/>
                          <a:cs typeface="Tahoma"/>
                        </a:rPr>
                        <a:t>Ntuli</a:t>
                      </a:r>
                      <a:endParaRPr lang="en-ZA" sz="1400" b="1" dirty="0">
                        <a:effectLst/>
                        <a:latin typeface="Tahoma"/>
                        <a:ea typeface="Tahoma"/>
                        <a:cs typeface="Tahoma"/>
                      </a:endParaRPr>
                    </a:p>
                    <a:p>
                      <a:pPr marL="51435">
                        <a:lnSpc>
                          <a:spcPct val="100000"/>
                        </a:lnSpc>
                      </a:pPr>
                      <a:r>
                        <a:rPr lang="en-US" sz="1400" dirty="0">
                          <a:solidFill>
                            <a:srgbClr val="221F1F"/>
                          </a:solidFill>
                          <a:effectLst/>
                          <a:latin typeface="Tahoma"/>
                          <a:ea typeface="Tahoma"/>
                          <a:cs typeface="Tahoma"/>
                        </a:rPr>
                        <a:t>+27</a:t>
                      </a:r>
                      <a:r>
                        <a:rPr lang="en-US" sz="1400" spc="-30" dirty="0">
                          <a:solidFill>
                            <a:srgbClr val="221F1F"/>
                          </a:solidFill>
                          <a:effectLst/>
                          <a:latin typeface="Tahoma"/>
                          <a:ea typeface="Tahoma"/>
                          <a:cs typeface="Tahoma"/>
                        </a:rPr>
                        <a:t> </a:t>
                      </a:r>
                      <a:r>
                        <a:rPr lang="en-US" sz="1400" dirty="0">
                          <a:solidFill>
                            <a:srgbClr val="221F1F"/>
                          </a:solidFill>
                          <a:effectLst/>
                          <a:latin typeface="Tahoma"/>
                          <a:ea typeface="Tahoma"/>
                          <a:cs typeface="Tahoma"/>
                        </a:rPr>
                        <a:t>11</a:t>
                      </a:r>
                      <a:r>
                        <a:rPr lang="en-US" sz="1400" spc="-25" dirty="0">
                          <a:solidFill>
                            <a:srgbClr val="221F1F"/>
                          </a:solidFill>
                          <a:effectLst/>
                          <a:latin typeface="Tahoma"/>
                          <a:ea typeface="Tahoma"/>
                          <a:cs typeface="Tahoma"/>
                        </a:rPr>
                        <a:t> </a:t>
                      </a:r>
                      <a:r>
                        <a:rPr lang="en-US" sz="1400" dirty="0">
                          <a:solidFill>
                            <a:srgbClr val="221F1F"/>
                          </a:solidFill>
                          <a:effectLst/>
                          <a:latin typeface="Tahoma"/>
                          <a:ea typeface="Tahoma"/>
                          <a:cs typeface="Tahoma"/>
                        </a:rPr>
                        <a:t>577</a:t>
                      </a:r>
                      <a:r>
                        <a:rPr lang="en-US" sz="1400" spc="-10" dirty="0">
                          <a:solidFill>
                            <a:srgbClr val="221F1F"/>
                          </a:solidFill>
                          <a:effectLst/>
                          <a:latin typeface="Tahoma"/>
                          <a:ea typeface="Tahoma"/>
                          <a:cs typeface="Tahoma"/>
                        </a:rPr>
                        <a:t> </a:t>
                      </a:r>
                      <a:r>
                        <a:rPr lang="en-US" sz="1400" dirty="0">
                          <a:solidFill>
                            <a:srgbClr val="221F1F"/>
                          </a:solidFill>
                          <a:effectLst/>
                          <a:latin typeface="Tahoma"/>
                          <a:ea typeface="Tahoma"/>
                          <a:cs typeface="Tahoma"/>
                        </a:rPr>
                        <a:t>7057/</a:t>
                      </a:r>
                      <a:r>
                        <a:rPr lang="en-US" sz="1400" spc="-25" dirty="0">
                          <a:solidFill>
                            <a:srgbClr val="221F1F"/>
                          </a:solidFill>
                          <a:effectLst/>
                          <a:latin typeface="Tahoma"/>
                          <a:ea typeface="Tahoma"/>
                          <a:cs typeface="Tahoma"/>
                        </a:rPr>
                        <a:t> </a:t>
                      </a:r>
                      <a:r>
                        <a:rPr lang="en-US" sz="1400" dirty="0">
                          <a:solidFill>
                            <a:srgbClr val="221F1F"/>
                          </a:solidFill>
                          <a:effectLst/>
                          <a:latin typeface="Tahoma"/>
                          <a:ea typeface="Tahoma"/>
                          <a:cs typeface="Tahoma"/>
                        </a:rPr>
                        <a:t>+27</a:t>
                      </a:r>
                      <a:r>
                        <a:rPr lang="en-US" sz="1400" spc="-25" dirty="0">
                          <a:solidFill>
                            <a:srgbClr val="221F1F"/>
                          </a:solidFill>
                          <a:effectLst/>
                          <a:latin typeface="Tahoma"/>
                          <a:ea typeface="Tahoma"/>
                          <a:cs typeface="Tahoma"/>
                        </a:rPr>
                        <a:t> 60 462 6266</a:t>
                      </a:r>
                      <a:r>
                        <a:rPr lang="en-US" sz="1400" dirty="0">
                          <a:solidFill>
                            <a:srgbClr val="221F1F"/>
                          </a:solidFill>
                          <a:effectLst/>
                          <a:latin typeface="Tahoma"/>
                          <a:ea typeface="Tahoma"/>
                          <a:cs typeface="Tahoma"/>
                        </a:rPr>
                        <a:t>   |</a:t>
                      </a:r>
                      <a:r>
                        <a:rPr lang="en-US" sz="1400" spc="-25" dirty="0">
                          <a:solidFill>
                            <a:srgbClr val="221F1F"/>
                          </a:solidFill>
                          <a:effectLst/>
                          <a:latin typeface="Tahoma"/>
                          <a:ea typeface="Tahoma"/>
                          <a:cs typeface="Tahoma"/>
                        </a:rPr>
                        <a:t> </a:t>
                      </a:r>
                      <a:r>
                        <a:rPr lang="en-US" sz="1400" u="sng" dirty="0">
                          <a:solidFill>
                            <a:srgbClr val="0462C1"/>
                          </a:solidFill>
                          <a:effectLst/>
                          <a:latin typeface="Tahoma"/>
                          <a:ea typeface="Tahoma"/>
                          <a:cs typeface="Tahoma"/>
                          <a:hlinkClick r:id="rId5"/>
                        </a:rPr>
                        <a:t>Simphiwe@teta.org.za</a:t>
                      </a:r>
                      <a:endParaRPr lang="en-ZA" sz="1400" dirty="0">
                        <a:effectLst/>
                        <a:latin typeface="Tahoma"/>
                        <a:ea typeface="Tahoma"/>
                        <a:cs typeface="Tahoma"/>
                      </a:endParaRPr>
                    </a:p>
                    <a:p>
                      <a:pPr marL="51435">
                        <a:lnSpc>
                          <a:spcPct val="100000"/>
                        </a:lnSpc>
                        <a:spcBef>
                          <a:spcPts val="415"/>
                        </a:spcBef>
                        <a:spcAft>
                          <a:spcPts val="0"/>
                        </a:spcAft>
                      </a:pPr>
                      <a:r>
                        <a:rPr lang="en-US" sz="1400" b="1" spc="-5" dirty="0">
                          <a:solidFill>
                            <a:srgbClr val="221F1F"/>
                          </a:solidFill>
                          <a:effectLst/>
                          <a:latin typeface="Tahoma" panose="020B0604030504040204" pitchFamily="34" charset="0"/>
                          <a:ea typeface="Tahoma" panose="020B0604030504040204" pitchFamily="34" charset="0"/>
                          <a:cs typeface="Tahoma" panose="020B0604030504040204" pitchFamily="34" charset="0"/>
                        </a:rPr>
                        <a:t>Trevor</a:t>
                      </a:r>
                      <a:r>
                        <a:rPr lang="en-US" sz="1400" b="1" spc="-45" dirty="0">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b="1" dirty="0">
                          <a:solidFill>
                            <a:srgbClr val="221F1F"/>
                          </a:solidFill>
                          <a:effectLst/>
                          <a:latin typeface="Tahoma" panose="020B0604030504040204" pitchFamily="34" charset="0"/>
                          <a:ea typeface="Tahoma" panose="020B0604030504040204" pitchFamily="34" charset="0"/>
                          <a:cs typeface="Tahoma" panose="020B0604030504040204" pitchFamily="34" charset="0"/>
                        </a:rPr>
                        <a:t>Abrahams</a:t>
                      </a:r>
                      <a:endParaRPr lang="en-ZA" sz="1400" dirty="0">
                        <a:effectLst/>
                        <a:latin typeface="Tahoma" panose="020B0604030504040204" pitchFamily="34" charset="0"/>
                        <a:ea typeface="Tahoma" panose="020B0604030504040204" pitchFamily="34" charset="0"/>
                        <a:cs typeface="Tahoma" panose="020B0604030504040204" pitchFamily="34" charset="0"/>
                      </a:endParaRPr>
                    </a:p>
                    <a:p>
                      <a:pPr marL="51435">
                        <a:lnSpc>
                          <a:spcPct val="100000"/>
                        </a:lnSpc>
                      </a:pPr>
                      <a:r>
                        <a:rPr lang="en-US" sz="1400" dirty="0">
                          <a:solidFill>
                            <a:srgbClr val="221F1F"/>
                          </a:solidFill>
                          <a:effectLst/>
                          <a:latin typeface="Tahoma" panose="020B0604030504040204" pitchFamily="34" charset="0"/>
                          <a:ea typeface="Tahoma" panose="020B0604030504040204" pitchFamily="34" charset="0"/>
                          <a:cs typeface="Tahoma" panose="020B0604030504040204" pitchFamily="34" charset="0"/>
                        </a:rPr>
                        <a:t>+27</a:t>
                      </a:r>
                      <a:r>
                        <a:rPr lang="en-US" sz="1400" spc="-40" dirty="0">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dirty="0">
                          <a:solidFill>
                            <a:srgbClr val="221F1F"/>
                          </a:solidFill>
                          <a:effectLst/>
                          <a:latin typeface="Tahoma" panose="020B0604030504040204" pitchFamily="34" charset="0"/>
                          <a:ea typeface="Tahoma" panose="020B0604030504040204" pitchFamily="34" charset="0"/>
                          <a:cs typeface="Tahoma" panose="020B0604030504040204" pitchFamily="34" charset="0"/>
                        </a:rPr>
                        <a:t>11</a:t>
                      </a:r>
                      <a:r>
                        <a:rPr lang="en-US" sz="1400" spc="-25" dirty="0">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dirty="0">
                          <a:solidFill>
                            <a:srgbClr val="221F1F"/>
                          </a:solidFill>
                          <a:effectLst/>
                          <a:latin typeface="Tahoma" panose="020B0604030504040204" pitchFamily="34" charset="0"/>
                          <a:ea typeface="Tahoma" panose="020B0604030504040204" pitchFamily="34" charset="0"/>
                          <a:cs typeface="Tahoma" panose="020B0604030504040204" pitchFamily="34" charset="0"/>
                        </a:rPr>
                        <a:t>577</a:t>
                      </a:r>
                      <a:r>
                        <a:rPr lang="en-US" sz="1400" spc="-35" dirty="0">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dirty="0">
                          <a:solidFill>
                            <a:srgbClr val="221F1F"/>
                          </a:solidFill>
                          <a:effectLst/>
                          <a:latin typeface="Tahoma" panose="020B0604030504040204" pitchFamily="34" charset="0"/>
                          <a:ea typeface="Tahoma" panose="020B0604030504040204" pitchFamily="34" charset="0"/>
                          <a:cs typeface="Tahoma" panose="020B0604030504040204" pitchFamily="34" charset="0"/>
                        </a:rPr>
                        <a:t>7109</a:t>
                      </a:r>
                      <a:r>
                        <a:rPr lang="en-US" sz="1400" spc="-30" dirty="0">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dirty="0">
                          <a:solidFill>
                            <a:srgbClr val="221F1F"/>
                          </a:solidFill>
                          <a:effectLst/>
                          <a:latin typeface="Tahoma" panose="020B0604030504040204" pitchFamily="34" charset="0"/>
                          <a:ea typeface="Tahoma" panose="020B0604030504040204" pitchFamily="34" charset="0"/>
                          <a:cs typeface="Tahoma" panose="020B0604030504040204" pitchFamily="34" charset="0"/>
                        </a:rPr>
                        <a:t>/</a:t>
                      </a:r>
                      <a:r>
                        <a:rPr lang="en-US" sz="1400" spc="-40" dirty="0">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dirty="0">
                          <a:solidFill>
                            <a:srgbClr val="221F1F"/>
                          </a:solidFill>
                          <a:effectLst/>
                          <a:latin typeface="Tahoma" panose="020B0604030504040204" pitchFamily="34" charset="0"/>
                          <a:ea typeface="Tahoma" panose="020B0604030504040204" pitchFamily="34" charset="0"/>
                          <a:cs typeface="Tahoma" panose="020B0604030504040204" pitchFamily="34" charset="0"/>
                        </a:rPr>
                        <a:t>+27</a:t>
                      </a:r>
                      <a:r>
                        <a:rPr lang="en-US" sz="1400" spc="-35" dirty="0">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dirty="0">
                          <a:solidFill>
                            <a:srgbClr val="221F1F"/>
                          </a:solidFill>
                          <a:effectLst/>
                          <a:latin typeface="Tahoma" panose="020B0604030504040204" pitchFamily="34" charset="0"/>
                          <a:ea typeface="Tahoma" panose="020B0604030504040204" pitchFamily="34" charset="0"/>
                          <a:cs typeface="Tahoma" panose="020B0604030504040204" pitchFamily="34" charset="0"/>
                        </a:rPr>
                        <a:t>83</a:t>
                      </a:r>
                      <a:r>
                        <a:rPr lang="en-US" sz="1400" spc="-40" dirty="0">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dirty="0">
                          <a:solidFill>
                            <a:srgbClr val="221F1F"/>
                          </a:solidFill>
                          <a:effectLst/>
                          <a:latin typeface="Tahoma" panose="020B0604030504040204" pitchFamily="34" charset="0"/>
                          <a:ea typeface="Tahoma" panose="020B0604030504040204" pitchFamily="34" charset="0"/>
                          <a:cs typeface="Tahoma" panose="020B0604030504040204" pitchFamily="34" charset="0"/>
                        </a:rPr>
                        <a:t>556</a:t>
                      </a:r>
                      <a:r>
                        <a:rPr lang="en-US" sz="1400" spc="-25" dirty="0">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dirty="0">
                          <a:solidFill>
                            <a:srgbClr val="221F1F"/>
                          </a:solidFill>
                          <a:effectLst/>
                          <a:latin typeface="Tahoma" panose="020B0604030504040204" pitchFamily="34" charset="0"/>
                          <a:ea typeface="Tahoma" panose="020B0604030504040204" pitchFamily="34" charset="0"/>
                          <a:cs typeface="Tahoma" panose="020B0604030504040204" pitchFamily="34" charset="0"/>
                        </a:rPr>
                        <a:t>7713</a:t>
                      </a:r>
                      <a:r>
                        <a:rPr lang="en-US" sz="1400" spc="-35" dirty="0">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dirty="0">
                          <a:solidFill>
                            <a:srgbClr val="221F1F"/>
                          </a:solidFill>
                          <a:effectLst/>
                          <a:latin typeface="Tahoma" panose="020B0604030504040204" pitchFamily="34" charset="0"/>
                          <a:ea typeface="Tahoma" panose="020B0604030504040204" pitchFamily="34" charset="0"/>
                          <a:cs typeface="Tahoma" panose="020B0604030504040204" pitchFamily="34" charset="0"/>
                        </a:rPr>
                        <a:t>|</a:t>
                      </a:r>
                      <a:r>
                        <a:rPr lang="en-US" sz="1400" spc="-30" dirty="0">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u="none" strike="noStrike" dirty="0">
                          <a:solidFill>
                            <a:srgbClr val="221F1F"/>
                          </a:solidFill>
                          <a:effectLst/>
                          <a:latin typeface="Tahoma" panose="020B0604030504040204" pitchFamily="34" charset="0"/>
                          <a:ea typeface="Tahoma" panose="020B0604030504040204" pitchFamily="34" charset="0"/>
                          <a:cs typeface="Tahoma" panose="020B0604030504040204" pitchFamily="34" charset="0"/>
                          <a:hlinkClick r:id="rId6"/>
                        </a:rPr>
                        <a:t>TrevorA@teta.org.za</a:t>
                      </a:r>
                      <a:endParaRPr lang="en-ZA" sz="1400" dirty="0">
                        <a:effectLst/>
                        <a:latin typeface="Tahoma" panose="020B0604030504040204" pitchFamily="34" charset="0"/>
                        <a:ea typeface="Tahoma" panose="020B0604030504040204" pitchFamily="34" charset="0"/>
                        <a:cs typeface="Tahoma" panose="020B0604030504040204" pitchFamily="34" charset="0"/>
                      </a:endParaRPr>
                    </a:p>
                    <a:p>
                      <a:pPr>
                        <a:lnSpc>
                          <a:spcPct val="100000"/>
                        </a:lnSpc>
                        <a:spcBef>
                          <a:spcPts val="20"/>
                        </a:spcBef>
                      </a:pPr>
                      <a:endParaRPr lang="en-ZA" sz="1400" dirty="0">
                        <a:effectLst/>
                        <a:latin typeface="Tahoma" panose="020B0604030504040204" pitchFamily="34" charset="0"/>
                        <a:ea typeface="Tahoma" panose="020B0604030504040204" pitchFamily="34" charset="0"/>
                        <a:cs typeface="Tahoma" panose="020B0604030504040204" pitchFamily="34" charset="0"/>
                      </a:endParaRPr>
                    </a:p>
                  </a:txBody>
                  <a:tcPr marL="0" marR="0" marT="0" marB="0" anchor="ctr">
                    <a:lnL>
                      <a:noFill/>
                    </a:lnL>
                    <a:lnR>
                      <a:noFill/>
                    </a:lnR>
                    <a:lnT>
                      <a:noFill/>
                    </a:lnT>
                    <a:lnB>
                      <a:noFill/>
                    </a:lnB>
                    <a:solidFill>
                      <a:srgbClr val="D4E3EF"/>
                    </a:solidFill>
                  </a:tcPr>
                </a:tc>
                <a:tc>
                  <a:txBody>
                    <a:bodyPr/>
                    <a:lstStyle/>
                    <a:p>
                      <a:pPr>
                        <a:lnSpc>
                          <a:spcPct val="100000"/>
                        </a:lnSpc>
                      </a:pPr>
                      <a:r>
                        <a:rPr lang="en-US" sz="1400" b="1" dirty="0">
                          <a:effectLst/>
                          <a:latin typeface="Tahoma" panose="020B0604030504040204" pitchFamily="34" charset="0"/>
                          <a:ea typeface="Tahoma" panose="020B0604030504040204" pitchFamily="34" charset="0"/>
                          <a:cs typeface="Tahoma" panose="020B0604030504040204" pitchFamily="34" charset="0"/>
                        </a:rPr>
                        <a:t> </a:t>
                      </a:r>
                      <a:endParaRPr lang="en-ZA" sz="1400" b="1" dirty="0">
                        <a:effectLst/>
                        <a:latin typeface="Tahoma" panose="020B0604030504040204" pitchFamily="34" charset="0"/>
                        <a:ea typeface="Tahoma" panose="020B0604030504040204" pitchFamily="34" charset="0"/>
                        <a:cs typeface="Tahoma" panose="020B0604030504040204" pitchFamily="34" charset="0"/>
                      </a:endParaRPr>
                    </a:p>
                    <a:p>
                      <a:pPr>
                        <a:lnSpc>
                          <a:spcPct val="100000"/>
                        </a:lnSpc>
                        <a:spcBef>
                          <a:spcPts val="45"/>
                        </a:spcBef>
                      </a:pPr>
                      <a:r>
                        <a:rPr lang="en-US" sz="1400" b="1" dirty="0">
                          <a:effectLst/>
                          <a:latin typeface="Tahoma" panose="020B0604030504040204" pitchFamily="34" charset="0"/>
                          <a:ea typeface="Tahoma" panose="020B0604030504040204" pitchFamily="34" charset="0"/>
                          <a:cs typeface="Tahoma" panose="020B0604030504040204" pitchFamily="34" charset="0"/>
                        </a:rPr>
                        <a:t> </a:t>
                      </a:r>
                      <a:endParaRPr lang="en-ZA" sz="1400" b="1" dirty="0">
                        <a:effectLst/>
                        <a:latin typeface="Tahoma" panose="020B0604030504040204" pitchFamily="34" charset="0"/>
                        <a:ea typeface="Tahoma" panose="020B0604030504040204" pitchFamily="34" charset="0"/>
                        <a:cs typeface="Tahoma" panose="020B0604030504040204" pitchFamily="34" charset="0"/>
                      </a:endParaRPr>
                    </a:p>
                    <a:p>
                      <a:pPr marL="52070">
                        <a:lnSpc>
                          <a:spcPct val="100000"/>
                        </a:lnSpc>
                      </a:pPr>
                      <a:r>
                        <a:rPr lang="en-US" sz="1400" b="1" dirty="0">
                          <a:solidFill>
                            <a:srgbClr val="221F1F"/>
                          </a:solidFill>
                          <a:effectLst/>
                          <a:latin typeface="Tahoma" panose="020B0604030504040204" pitchFamily="34" charset="0"/>
                          <a:ea typeface="Tahoma" panose="020B0604030504040204" pitchFamily="34" charset="0"/>
                          <a:cs typeface="Tahoma" panose="020B0604030504040204" pitchFamily="34" charset="0"/>
                        </a:rPr>
                        <a:t>Road Passenger </a:t>
                      </a:r>
                      <a:endParaRPr lang="en-ZA" sz="1400" b="1" dirty="0">
                        <a:effectLst/>
                        <a:latin typeface="Tahoma" panose="020B0604030504040204" pitchFamily="34" charset="0"/>
                        <a:ea typeface="Tahoma" panose="020B0604030504040204" pitchFamily="34" charset="0"/>
                        <a:cs typeface="Tahoma" panose="020B0604030504040204" pitchFamily="34" charset="0"/>
                      </a:endParaRPr>
                    </a:p>
                  </a:txBody>
                  <a:tcPr marL="0" marR="0" marT="0" marB="0" anchor="ctr">
                    <a:lnL>
                      <a:noFill/>
                    </a:lnL>
                    <a:lnR w="12700" cap="flat" cmpd="sng" algn="ctr">
                      <a:solidFill>
                        <a:srgbClr val="BBBDC0"/>
                      </a:solidFill>
                      <a:prstDash val="solid"/>
                      <a:round/>
                      <a:headEnd type="none" w="med" len="med"/>
                      <a:tailEnd type="none" w="med" len="med"/>
                    </a:lnR>
                    <a:lnT>
                      <a:noFill/>
                    </a:lnT>
                    <a:lnB>
                      <a:noFill/>
                    </a:lnB>
                    <a:solidFill>
                      <a:srgbClr val="D4E3EF"/>
                    </a:solidFill>
                  </a:tcPr>
                </a:tc>
                <a:extLst>
                  <a:ext uri="{0D108BD9-81ED-4DB2-BD59-A6C34878D82A}">
                    <a16:rowId xmlns:a16="http://schemas.microsoft.com/office/drawing/2014/main" val="783688955"/>
                  </a:ext>
                </a:extLst>
              </a:tr>
              <a:tr h="1202221">
                <a:tc>
                  <a:txBody>
                    <a:bodyPr/>
                    <a:lstStyle/>
                    <a:p>
                      <a:pPr marL="51435">
                        <a:lnSpc>
                          <a:spcPct val="100000"/>
                        </a:lnSpc>
                        <a:spcBef>
                          <a:spcPts val="425"/>
                        </a:spcBef>
                        <a:spcAft>
                          <a:spcPts val="0"/>
                        </a:spcAft>
                      </a:pPr>
                      <a:r>
                        <a:rPr lang="en-US" sz="1400" b="1" dirty="0">
                          <a:solidFill>
                            <a:srgbClr val="221F1F"/>
                          </a:solidFill>
                          <a:effectLst/>
                          <a:latin typeface="Tahoma" panose="020B0604030504040204" pitchFamily="34" charset="0"/>
                          <a:ea typeface="Tahoma" panose="020B0604030504040204" pitchFamily="34" charset="0"/>
                          <a:cs typeface="Tahoma" panose="020B0604030504040204" pitchFamily="34" charset="0"/>
                        </a:rPr>
                        <a:t>Malcolm</a:t>
                      </a:r>
                      <a:r>
                        <a:rPr lang="en-US" sz="1400" b="1" spc="-30" dirty="0">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b="1" dirty="0">
                          <a:solidFill>
                            <a:srgbClr val="221F1F"/>
                          </a:solidFill>
                          <a:effectLst/>
                          <a:latin typeface="Tahoma" panose="020B0604030504040204" pitchFamily="34" charset="0"/>
                          <a:ea typeface="Tahoma" panose="020B0604030504040204" pitchFamily="34" charset="0"/>
                          <a:cs typeface="Tahoma" panose="020B0604030504040204" pitchFamily="34" charset="0"/>
                        </a:rPr>
                        <a:t>Alexander</a:t>
                      </a:r>
                      <a:endParaRPr lang="en-ZA" sz="1400" dirty="0">
                        <a:effectLst/>
                        <a:latin typeface="Tahoma" panose="020B0604030504040204" pitchFamily="34" charset="0"/>
                        <a:ea typeface="Tahoma" panose="020B0604030504040204" pitchFamily="34" charset="0"/>
                        <a:cs typeface="Tahoma" panose="020B0604030504040204" pitchFamily="34" charset="0"/>
                      </a:endParaRPr>
                    </a:p>
                    <a:p>
                      <a:pPr marL="51435">
                        <a:lnSpc>
                          <a:spcPct val="100000"/>
                        </a:lnSpc>
                      </a:pPr>
                      <a:r>
                        <a:rPr lang="en-US" sz="1400" dirty="0">
                          <a:solidFill>
                            <a:srgbClr val="221F1F"/>
                          </a:solidFill>
                          <a:effectLst/>
                          <a:latin typeface="Tahoma" panose="020B0604030504040204" pitchFamily="34" charset="0"/>
                          <a:ea typeface="Tahoma" panose="020B0604030504040204" pitchFamily="34" charset="0"/>
                          <a:cs typeface="Tahoma" panose="020B0604030504040204" pitchFamily="34" charset="0"/>
                        </a:rPr>
                        <a:t>+27</a:t>
                      </a:r>
                      <a:r>
                        <a:rPr lang="en-US" sz="1400" spc="-35" dirty="0">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dirty="0">
                          <a:solidFill>
                            <a:srgbClr val="221F1F"/>
                          </a:solidFill>
                          <a:effectLst/>
                          <a:latin typeface="Tahoma" panose="020B0604030504040204" pitchFamily="34" charset="0"/>
                          <a:ea typeface="Tahoma" panose="020B0604030504040204" pitchFamily="34" charset="0"/>
                          <a:cs typeface="Tahoma" panose="020B0604030504040204" pitchFamily="34" charset="0"/>
                        </a:rPr>
                        <a:t>21</a:t>
                      </a:r>
                      <a:r>
                        <a:rPr lang="en-US" sz="1400" spc="-25" dirty="0">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dirty="0">
                          <a:solidFill>
                            <a:srgbClr val="221F1F"/>
                          </a:solidFill>
                          <a:effectLst/>
                          <a:latin typeface="Tahoma" panose="020B0604030504040204" pitchFamily="34" charset="0"/>
                          <a:ea typeface="Tahoma" panose="020B0604030504040204" pitchFamily="34" charset="0"/>
                          <a:cs typeface="Tahoma" panose="020B0604030504040204" pitchFamily="34" charset="0"/>
                        </a:rPr>
                        <a:t>819</a:t>
                      </a:r>
                      <a:r>
                        <a:rPr lang="en-US" sz="1400" spc="-20" dirty="0">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dirty="0">
                          <a:solidFill>
                            <a:srgbClr val="221F1F"/>
                          </a:solidFill>
                          <a:effectLst/>
                          <a:latin typeface="Tahoma" panose="020B0604030504040204" pitchFamily="34" charset="0"/>
                          <a:ea typeface="Tahoma" panose="020B0604030504040204" pitchFamily="34" charset="0"/>
                          <a:cs typeface="Tahoma" panose="020B0604030504040204" pitchFamily="34" charset="0"/>
                        </a:rPr>
                        <a:t>9601</a:t>
                      </a:r>
                      <a:r>
                        <a:rPr lang="en-US" sz="1400" spc="-25" dirty="0">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dirty="0">
                          <a:solidFill>
                            <a:srgbClr val="221F1F"/>
                          </a:solidFill>
                          <a:effectLst/>
                          <a:latin typeface="Tahoma" panose="020B0604030504040204" pitchFamily="34" charset="0"/>
                          <a:ea typeface="Tahoma" panose="020B0604030504040204" pitchFamily="34" charset="0"/>
                          <a:cs typeface="Tahoma" panose="020B0604030504040204" pitchFamily="34" charset="0"/>
                        </a:rPr>
                        <a:t>/</a:t>
                      </a:r>
                      <a:r>
                        <a:rPr lang="en-US" sz="1400" spc="-25" dirty="0">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dirty="0">
                          <a:solidFill>
                            <a:srgbClr val="221F1F"/>
                          </a:solidFill>
                          <a:effectLst/>
                          <a:latin typeface="Tahoma" panose="020B0604030504040204" pitchFamily="34" charset="0"/>
                          <a:ea typeface="Tahoma" panose="020B0604030504040204" pitchFamily="34" charset="0"/>
                          <a:cs typeface="Tahoma" panose="020B0604030504040204" pitchFamily="34" charset="0"/>
                        </a:rPr>
                        <a:t>+27</a:t>
                      </a:r>
                      <a:r>
                        <a:rPr lang="en-US" sz="1400" spc="-25" dirty="0">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dirty="0">
                          <a:solidFill>
                            <a:srgbClr val="221F1F"/>
                          </a:solidFill>
                          <a:effectLst/>
                          <a:latin typeface="Tahoma" panose="020B0604030504040204" pitchFamily="34" charset="0"/>
                          <a:ea typeface="Tahoma" panose="020B0604030504040204" pitchFamily="34" charset="0"/>
                          <a:cs typeface="Tahoma" panose="020B0604030504040204" pitchFamily="34" charset="0"/>
                        </a:rPr>
                        <a:t>72</a:t>
                      </a:r>
                      <a:r>
                        <a:rPr lang="en-US" sz="1400" spc="-25" dirty="0">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dirty="0">
                          <a:solidFill>
                            <a:srgbClr val="221F1F"/>
                          </a:solidFill>
                          <a:effectLst/>
                          <a:latin typeface="Tahoma" panose="020B0604030504040204" pitchFamily="34" charset="0"/>
                          <a:ea typeface="Tahoma" panose="020B0604030504040204" pitchFamily="34" charset="0"/>
                          <a:cs typeface="Tahoma" panose="020B0604030504040204" pitchFamily="34" charset="0"/>
                        </a:rPr>
                        <a:t>907</a:t>
                      </a:r>
                      <a:r>
                        <a:rPr lang="en-US" sz="1400" spc="-10" dirty="0">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dirty="0">
                          <a:solidFill>
                            <a:srgbClr val="221F1F"/>
                          </a:solidFill>
                          <a:effectLst/>
                          <a:latin typeface="Tahoma" panose="020B0604030504040204" pitchFamily="34" charset="0"/>
                          <a:ea typeface="Tahoma" panose="020B0604030504040204" pitchFamily="34" charset="0"/>
                          <a:cs typeface="Tahoma" panose="020B0604030504040204" pitchFamily="34" charset="0"/>
                        </a:rPr>
                        <a:t>0754</a:t>
                      </a:r>
                      <a:r>
                        <a:rPr lang="en-US" sz="1400" spc="-25" dirty="0">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dirty="0">
                          <a:solidFill>
                            <a:srgbClr val="221F1F"/>
                          </a:solidFill>
                          <a:effectLst/>
                          <a:latin typeface="Tahoma" panose="020B0604030504040204" pitchFamily="34" charset="0"/>
                          <a:ea typeface="Tahoma" panose="020B0604030504040204" pitchFamily="34" charset="0"/>
                          <a:cs typeface="Tahoma" panose="020B0604030504040204" pitchFamily="34" charset="0"/>
                        </a:rPr>
                        <a:t>|</a:t>
                      </a:r>
                      <a:r>
                        <a:rPr lang="en-US" sz="1400" spc="-20" dirty="0">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u="none" strike="noStrike" dirty="0">
                          <a:solidFill>
                            <a:srgbClr val="221F1F"/>
                          </a:solidFill>
                          <a:effectLst/>
                          <a:latin typeface="Tahoma" panose="020B0604030504040204" pitchFamily="34" charset="0"/>
                          <a:ea typeface="Tahoma" panose="020B0604030504040204" pitchFamily="34" charset="0"/>
                          <a:cs typeface="Tahoma" panose="020B0604030504040204" pitchFamily="34" charset="0"/>
                          <a:hlinkClick r:id="rId12"/>
                        </a:rPr>
                        <a:t>Malcolm@teta.org.za</a:t>
                      </a:r>
                      <a:endParaRPr lang="en-ZA" sz="1400" dirty="0">
                        <a:effectLst/>
                        <a:latin typeface="Tahoma" panose="020B0604030504040204" pitchFamily="34" charset="0"/>
                        <a:ea typeface="Tahoma" panose="020B0604030504040204" pitchFamily="34" charset="0"/>
                        <a:cs typeface="Tahoma" panose="020B0604030504040204" pitchFamily="34" charset="0"/>
                      </a:endParaRPr>
                    </a:p>
                    <a:p>
                      <a:pPr marL="51435" lvl="0">
                        <a:lnSpc>
                          <a:spcPct val="100000"/>
                        </a:lnSpc>
                        <a:buNone/>
                      </a:pPr>
                      <a:r>
                        <a:rPr lang="en-US" sz="1400" b="1" u="none" strike="noStrike" dirty="0">
                          <a:solidFill>
                            <a:srgbClr val="221F1F"/>
                          </a:solidFill>
                          <a:effectLst/>
                          <a:latin typeface="Tahoma"/>
                          <a:ea typeface="Tahoma"/>
                          <a:cs typeface="Tahoma"/>
                        </a:rPr>
                        <a:t>Sanele Mtambo</a:t>
                      </a:r>
                    </a:p>
                    <a:p>
                      <a:pPr marL="51435" lvl="0">
                        <a:lnSpc>
                          <a:spcPct val="100000"/>
                        </a:lnSpc>
                        <a:buNone/>
                      </a:pPr>
                      <a:r>
                        <a:rPr lang="en-US" sz="1400" b="0" u="none" strike="noStrike" dirty="0">
                          <a:solidFill>
                            <a:srgbClr val="221F1F"/>
                          </a:solidFill>
                          <a:effectLst/>
                          <a:latin typeface="Tahoma"/>
                          <a:ea typeface="Tahoma"/>
                          <a:cs typeface="Tahoma"/>
                        </a:rPr>
                        <a:t>+27 21 819 9602 / +27 78 548 0862 </a:t>
                      </a:r>
                      <a:r>
                        <a:rPr lang="en-US" sz="1400" b="0" i="0" u="none" strike="noStrike" noProof="0" dirty="0">
                          <a:solidFill>
                            <a:srgbClr val="221F1F"/>
                          </a:solidFill>
                          <a:effectLst/>
                          <a:latin typeface="Tahoma"/>
                        </a:rPr>
                        <a:t>| </a:t>
                      </a:r>
                      <a:r>
                        <a:rPr lang="en-US" sz="1400" b="0" i="0" u="none" strike="noStrike" noProof="0" dirty="0">
                          <a:solidFill>
                            <a:srgbClr val="221F1F"/>
                          </a:solidFill>
                          <a:effectLst/>
                          <a:latin typeface="Tahoma"/>
                          <a:hlinkClick r:id="rId13"/>
                        </a:rPr>
                        <a:t>SaneleM@teta.org.za</a:t>
                      </a:r>
                    </a:p>
                    <a:p>
                      <a:pPr marL="51435">
                        <a:lnSpc>
                          <a:spcPct val="100000"/>
                        </a:lnSpc>
                      </a:pPr>
                      <a:r>
                        <a:rPr lang="en-US" sz="1400" b="1" dirty="0">
                          <a:solidFill>
                            <a:srgbClr val="221F1F"/>
                          </a:solidFill>
                          <a:effectLst/>
                          <a:latin typeface="Tahoma" panose="020B0604030504040204" pitchFamily="34" charset="0"/>
                          <a:ea typeface="Tahoma" panose="020B0604030504040204" pitchFamily="34" charset="0"/>
                          <a:cs typeface="Tahoma" panose="020B0604030504040204" pitchFamily="34" charset="0"/>
                        </a:rPr>
                        <a:t>Rana</a:t>
                      </a:r>
                      <a:r>
                        <a:rPr lang="en-US" sz="1400" b="1" spc="-35" dirty="0">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b="1" dirty="0">
                          <a:solidFill>
                            <a:srgbClr val="221F1F"/>
                          </a:solidFill>
                          <a:effectLst/>
                          <a:latin typeface="Tahoma" panose="020B0604030504040204" pitchFamily="34" charset="0"/>
                          <a:ea typeface="Tahoma" panose="020B0604030504040204" pitchFamily="34" charset="0"/>
                          <a:cs typeface="Tahoma" panose="020B0604030504040204" pitchFamily="34" charset="0"/>
                        </a:rPr>
                        <a:t>George</a:t>
                      </a:r>
                      <a:endParaRPr lang="en-ZA" sz="1400" dirty="0">
                        <a:effectLst/>
                        <a:latin typeface="Tahoma" panose="020B0604030504040204" pitchFamily="34" charset="0"/>
                        <a:ea typeface="Tahoma" panose="020B0604030504040204" pitchFamily="34" charset="0"/>
                        <a:cs typeface="Tahoma" panose="020B0604030504040204" pitchFamily="34" charset="0"/>
                      </a:endParaRPr>
                    </a:p>
                    <a:p>
                      <a:pPr marL="51435">
                        <a:lnSpc>
                          <a:spcPct val="100000"/>
                        </a:lnSpc>
                      </a:pPr>
                      <a:r>
                        <a:rPr lang="en-US" sz="1400" dirty="0">
                          <a:solidFill>
                            <a:srgbClr val="221F1F"/>
                          </a:solidFill>
                          <a:effectLst/>
                          <a:latin typeface="Tahoma" panose="020B0604030504040204" pitchFamily="34" charset="0"/>
                          <a:ea typeface="Tahoma" panose="020B0604030504040204" pitchFamily="34" charset="0"/>
                          <a:cs typeface="Tahoma" panose="020B0604030504040204" pitchFamily="34" charset="0"/>
                        </a:rPr>
                        <a:t>+27</a:t>
                      </a:r>
                      <a:r>
                        <a:rPr lang="en-US" sz="1400" spc="-25" dirty="0">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dirty="0">
                          <a:solidFill>
                            <a:srgbClr val="221F1F"/>
                          </a:solidFill>
                          <a:effectLst/>
                          <a:latin typeface="Tahoma" panose="020B0604030504040204" pitchFamily="34" charset="0"/>
                          <a:ea typeface="Tahoma" panose="020B0604030504040204" pitchFamily="34" charset="0"/>
                          <a:cs typeface="Tahoma" panose="020B0604030504040204" pitchFamily="34" charset="0"/>
                        </a:rPr>
                        <a:t>21</a:t>
                      </a:r>
                      <a:r>
                        <a:rPr lang="en-US" sz="1400" spc="-25" dirty="0">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dirty="0">
                          <a:solidFill>
                            <a:srgbClr val="221F1F"/>
                          </a:solidFill>
                          <a:effectLst/>
                          <a:latin typeface="Tahoma" panose="020B0604030504040204" pitchFamily="34" charset="0"/>
                          <a:ea typeface="Tahoma" panose="020B0604030504040204" pitchFamily="34" charset="0"/>
                          <a:cs typeface="Tahoma" panose="020B0604030504040204" pitchFamily="34" charset="0"/>
                        </a:rPr>
                        <a:t>819</a:t>
                      </a:r>
                      <a:r>
                        <a:rPr lang="en-US" sz="1400" spc="-20" dirty="0">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dirty="0">
                          <a:solidFill>
                            <a:srgbClr val="221F1F"/>
                          </a:solidFill>
                          <a:effectLst/>
                          <a:latin typeface="Tahoma" panose="020B0604030504040204" pitchFamily="34" charset="0"/>
                          <a:ea typeface="Tahoma" panose="020B0604030504040204" pitchFamily="34" charset="0"/>
                          <a:cs typeface="Tahoma" panose="020B0604030504040204" pitchFamily="34" charset="0"/>
                        </a:rPr>
                        <a:t>9605</a:t>
                      </a:r>
                      <a:r>
                        <a:rPr lang="en-US" sz="1400" spc="-20" dirty="0">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dirty="0">
                          <a:solidFill>
                            <a:srgbClr val="221F1F"/>
                          </a:solidFill>
                          <a:effectLst/>
                          <a:latin typeface="Tahoma" panose="020B0604030504040204" pitchFamily="34" charset="0"/>
                          <a:ea typeface="Tahoma" panose="020B0604030504040204" pitchFamily="34" charset="0"/>
                          <a:cs typeface="Tahoma" panose="020B0604030504040204" pitchFamily="34" charset="0"/>
                        </a:rPr>
                        <a:t>/</a:t>
                      </a:r>
                      <a:r>
                        <a:rPr lang="en-US" sz="1400" spc="-25" dirty="0">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dirty="0">
                          <a:solidFill>
                            <a:srgbClr val="221F1F"/>
                          </a:solidFill>
                          <a:effectLst/>
                          <a:latin typeface="Tahoma" panose="020B0604030504040204" pitchFamily="34" charset="0"/>
                          <a:ea typeface="Tahoma" panose="020B0604030504040204" pitchFamily="34" charset="0"/>
                          <a:cs typeface="Tahoma" panose="020B0604030504040204" pitchFamily="34" charset="0"/>
                        </a:rPr>
                        <a:t>+27</a:t>
                      </a:r>
                      <a:r>
                        <a:rPr lang="en-US" sz="1400" spc="-25" dirty="0">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dirty="0">
                          <a:solidFill>
                            <a:srgbClr val="221F1F"/>
                          </a:solidFill>
                          <a:effectLst/>
                          <a:latin typeface="Tahoma" panose="020B0604030504040204" pitchFamily="34" charset="0"/>
                          <a:ea typeface="Tahoma" panose="020B0604030504040204" pitchFamily="34" charset="0"/>
                          <a:cs typeface="Tahoma" panose="020B0604030504040204" pitchFamily="34" charset="0"/>
                        </a:rPr>
                        <a:t>79</a:t>
                      </a:r>
                      <a:r>
                        <a:rPr lang="en-US" sz="1400" spc="-25" dirty="0">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dirty="0">
                          <a:solidFill>
                            <a:srgbClr val="221F1F"/>
                          </a:solidFill>
                          <a:effectLst/>
                          <a:latin typeface="Tahoma" panose="020B0604030504040204" pitchFamily="34" charset="0"/>
                          <a:ea typeface="Tahoma" panose="020B0604030504040204" pitchFamily="34" charset="0"/>
                          <a:cs typeface="Tahoma" panose="020B0604030504040204" pitchFamily="34" charset="0"/>
                        </a:rPr>
                        <a:t>321</a:t>
                      </a:r>
                      <a:r>
                        <a:rPr lang="en-US" sz="1400" spc="-20" dirty="0">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dirty="0">
                          <a:solidFill>
                            <a:srgbClr val="221F1F"/>
                          </a:solidFill>
                          <a:effectLst/>
                          <a:latin typeface="Tahoma" panose="020B0604030504040204" pitchFamily="34" charset="0"/>
                          <a:ea typeface="Tahoma" panose="020B0604030504040204" pitchFamily="34" charset="0"/>
                          <a:cs typeface="Tahoma" panose="020B0604030504040204" pitchFamily="34" charset="0"/>
                        </a:rPr>
                        <a:t>4024</a:t>
                      </a:r>
                      <a:r>
                        <a:rPr lang="en-US" sz="1400" spc="-25" dirty="0">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dirty="0">
                          <a:solidFill>
                            <a:srgbClr val="221F1F"/>
                          </a:solidFill>
                          <a:effectLst/>
                          <a:latin typeface="Tahoma" panose="020B0604030504040204" pitchFamily="34" charset="0"/>
                          <a:ea typeface="Tahoma" panose="020B0604030504040204" pitchFamily="34" charset="0"/>
                          <a:cs typeface="Tahoma" panose="020B0604030504040204" pitchFamily="34" charset="0"/>
                        </a:rPr>
                        <a:t>|</a:t>
                      </a:r>
                      <a:r>
                        <a:rPr lang="en-US" sz="1400" spc="-25" dirty="0">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u="none" strike="noStrike" dirty="0">
                          <a:solidFill>
                            <a:srgbClr val="221F1F"/>
                          </a:solidFill>
                          <a:effectLst/>
                          <a:latin typeface="Tahoma" panose="020B0604030504040204" pitchFamily="34" charset="0"/>
                          <a:ea typeface="Tahoma" panose="020B0604030504040204" pitchFamily="34" charset="0"/>
                          <a:cs typeface="Tahoma" panose="020B0604030504040204" pitchFamily="34" charset="0"/>
                          <a:hlinkClick r:id="rId14"/>
                        </a:rPr>
                        <a:t>Rana@teta.org.za</a:t>
                      </a:r>
                      <a:endParaRPr lang="en-ZA" sz="1400" dirty="0">
                        <a:effectLst/>
                        <a:latin typeface="Tahoma" panose="020B0604030504040204" pitchFamily="34" charset="0"/>
                        <a:ea typeface="Tahoma" panose="020B0604030504040204" pitchFamily="34" charset="0"/>
                        <a:cs typeface="Tahoma" panose="020B0604030504040204" pitchFamily="34" charset="0"/>
                      </a:endParaRPr>
                    </a:p>
                    <a:p>
                      <a:pPr marL="51435">
                        <a:lnSpc>
                          <a:spcPct val="100000"/>
                        </a:lnSpc>
                        <a:spcBef>
                          <a:spcPts val="400"/>
                        </a:spcBef>
                        <a:spcAft>
                          <a:spcPts val="0"/>
                        </a:spcAft>
                      </a:pPr>
                      <a:r>
                        <a:rPr lang="en-US" sz="1400" b="1" dirty="0">
                          <a:solidFill>
                            <a:srgbClr val="221F1F"/>
                          </a:solidFill>
                          <a:effectLst/>
                          <a:latin typeface="Tahoma" panose="020B0604030504040204" pitchFamily="34" charset="0"/>
                          <a:ea typeface="Tahoma" panose="020B0604030504040204" pitchFamily="34" charset="0"/>
                          <a:cs typeface="Tahoma" panose="020B0604030504040204" pitchFamily="34" charset="0"/>
                        </a:rPr>
                        <a:t>Victor</a:t>
                      </a:r>
                      <a:r>
                        <a:rPr lang="en-US" sz="1400" b="1" spc="-15" dirty="0">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b="1" dirty="0">
                          <a:solidFill>
                            <a:srgbClr val="221F1F"/>
                          </a:solidFill>
                          <a:effectLst/>
                          <a:latin typeface="Tahoma" panose="020B0604030504040204" pitchFamily="34" charset="0"/>
                          <a:ea typeface="Tahoma" panose="020B0604030504040204" pitchFamily="34" charset="0"/>
                          <a:cs typeface="Tahoma" panose="020B0604030504040204" pitchFamily="34" charset="0"/>
                        </a:rPr>
                        <a:t>Muhlberg</a:t>
                      </a:r>
                      <a:endParaRPr lang="en-ZA" sz="1400" dirty="0">
                        <a:effectLst/>
                        <a:latin typeface="Tahoma" panose="020B0604030504040204" pitchFamily="34" charset="0"/>
                        <a:ea typeface="Tahoma" panose="020B0604030504040204" pitchFamily="34" charset="0"/>
                        <a:cs typeface="Tahoma" panose="020B0604030504040204" pitchFamily="34" charset="0"/>
                      </a:endParaRPr>
                    </a:p>
                    <a:p>
                      <a:pPr marL="51435">
                        <a:lnSpc>
                          <a:spcPct val="100000"/>
                        </a:lnSpc>
                      </a:pPr>
                      <a:r>
                        <a:rPr lang="en-US" sz="1400" dirty="0">
                          <a:solidFill>
                            <a:srgbClr val="221F1F"/>
                          </a:solidFill>
                          <a:effectLst/>
                          <a:latin typeface="Tahoma" panose="020B0604030504040204" pitchFamily="34" charset="0"/>
                          <a:ea typeface="Tahoma" panose="020B0604030504040204" pitchFamily="34" charset="0"/>
                          <a:cs typeface="Tahoma" panose="020B0604030504040204" pitchFamily="34" charset="0"/>
                        </a:rPr>
                        <a:t>+27</a:t>
                      </a:r>
                      <a:r>
                        <a:rPr lang="en-US" sz="1400" spc="-35" dirty="0">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dirty="0">
                          <a:solidFill>
                            <a:srgbClr val="221F1F"/>
                          </a:solidFill>
                          <a:effectLst/>
                          <a:latin typeface="Tahoma" panose="020B0604030504040204" pitchFamily="34" charset="0"/>
                          <a:ea typeface="Tahoma" panose="020B0604030504040204" pitchFamily="34" charset="0"/>
                          <a:cs typeface="Tahoma" panose="020B0604030504040204" pitchFamily="34" charset="0"/>
                        </a:rPr>
                        <a:t>21</a:t>
                      </a:r>
                      <a:r>
                        <a:rPr lang="en-US" sz="1400" spc="-25" dirty="0">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dirty="0">
                          <a:solidFill>
                            <a:srgbClr val="221F1F"/>
                          </a:solidFill>
                          <a:effectLst/>
                          <a:latin typeface="Tahoma" panose="020B0604030504040204" pitchFamily="34" charset="0"/>
                          <a:ea typeface="Tahoma" panose="020B0604030504040204" pitchFamily="34" charset="0"/>
                          <a:cs typeface="Tahoma" panose="020B0604030504040204" pitchFamily="34" charset="0"/>
                        </a:rPr>
                        <a:t>819</a:t>
                      </a:r>
                      <a:r>
                        <a:rPr lang="en-US" sz="1400" spc="-20" dirty="0">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dirty="0">
                          <a:solidFill>
                            <a:srgbClr val="221F1F"/>
                          </a:solidFill>
                          <a:effectLst/>
                          <a:latin typeface="Tahoma" panose="020B0604030504040204" pitchFamily="34" charset="0"/>
                          <a:ea typeface="Tahoma" panose="020B0604030504040204" pitchFamily="34" charset="0"/>
                          <a:cs typeface="Tahoma" panose="020B0604030504040204" pitchFamily="34" charset="0"/>
                        </a:rPr>
                        <a:t>9607</a:t>
                      </a:r>
                      <a:r>
                        <a:rPr lang="en-US" sz="1400" spc="-25" dirty="0">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dirty="0">
                          <a:solidFill>
                            <a:srgbClr val="221F1F"/>
                          </a:solidFill>
                          <a:effectLst/>
                          <a:latin typeface="Tahoma" panose="020B0604030504040204" pitchFamily="34" charset="0"/>
                          <a:ea typeface="Tahoma" panose="020B0604030504040204" pitchFamily="34" charset="0"/>
                          <a:cs typeface="Tahoma" panose="020B0604030504040204" pitchFamily="34" charset="0"/>
                        </a:rPr>
                        <a:t>/</a:t>
                      </a:r>
                      <a:r>
                        <a:rPr lang="en-US" sz="1400" spc="-25" dirty="0">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dirty="0">
                          <a:solidFill>
                            <a:srgbClr val="221F1F"/>
                          </a:solidFill>
                          <a:effectLst/>
                          <a:latin typeface="Tahoma" panose="020B0604030504040204" pitchFamily="34" charset="0"/>
                          <a:ea typeface="Tahoma" panose="020B0604030504040204" pitchFamily="34" charset="0"/>
                          <a:cs typeface="Tahoma" panose="020B0604030504040204" pitchFamily="34" charset="0"/>
                        </a:rPr>
                        <a:t>+27</a:t>
                      </a:r>
                      <a:r>
                        <a:rPr lang="en-US" sz="1400" spc="-25" dirty="0">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dirty="0">
                          <a:solidFill>
                            <a:srgbClr val="221F1F"/>
                          </a:solidFill>
                          <a:effectLst/>
                          <a:latin typeface="Tahoma" panose="020B0604030504040204" pitchFamily="34" charset="0"/>
                          <a:ea typeface="Tahoma" panose="020B0604030504040204" pitchFamily="34" charset="0"/>
                          <a:cs typeface="Tahoma" panose="020B0604030504040204" pitchFamily="34" charset="0"/>
                        </a:rPr>
                        <a:t>84</a:t>
                      </a:r>
                      <a:r>
                        <a:rPr lang="en-US" sz="1400" spc="-25" dirty="0">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dirty="0">
                          <a:solidFill>
                            <a:srgbClr val="221F1F"/>
                          </a:solidFill>
                          <a:effectLst/>
                          <a:latin typeface="Tahoma" panose="020B0604030504040204" pitchFamily="34" charset="0"/>
                          <a:ea typeface="Tahoma" panose="020B0604030504040204" pitchFamily="34" charset="0"/>
                          <a:cs typeface="Tahoma" panose="020B0604030504040204" pitchFamily="34" charset="0"/>
                        </a:rPr>
                        <a:t>304</a:t>
                      </a:r>
                      <a:r>
                        <a:rPr lang="en-US" sz="1400" spc="-10" dirty="0">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dirty="0">
                          <a:solidFill>
                            <a:srgbClr val="221F1F"/>
                          </a:solidFill>
                          <a:effectLst/>
                          <a:latin typeface="Tahoma" panose="020B0604030504040204" pitchFamily="34" charset="0"/>
                          <a:ea typeface="Tahoma" panose="020B0604030504040204" pitchFamily="34" charset="0"/>
                          <a:cs typeface="Tahoma" panose="020B0604030504040204" pitchFamily="34" charset="0"/>
                        </a:rPr>
                        <a:t>1067</a:t>
                      </a:r>
                      <a:r>
                        <a:rPr lang="en-US" sz="1400" spc="-25" dirty="0">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dirty="0">
                          <a:solidFill>
                            <a:srgbClr val="221F1F"/>
                          </a:solidFill>
                          <a:effectLst/>
                          <a:latin typeface="Tahoma" panose="020B0604030504040204" pitchFamily="34" charset="0"/>
                          <a:ea typeface="Tahoma" panose="020B0604030504040204" pitchFamily="34" charset="0"/>
                          <a:cs typeface="Tahoma" panose="020B0604030504040204" pitchFamily="34" charset="0"/>
                        </a:rPr>
                        <a:t>|</a:t>
                      </a:r>
                      <a:r>
                        <a:rPr lang="en-US" sz="1400" spc="-20" dirty="0">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u="sng" dirty="0">
                          <a:solidFill>
                            <a:srgbClr val="0462C1"/>
                          </a:solidFill>
                          <a:effectLst/>
                          <a:latin typeface="Tahoma" panose="020B0604030504040204" pitchFamily="34" charset="0"/>
                          <a:ea typeface="Tahoma" panose="020B0604030504040204" pitchFamily="34" charset="0"/>
                          <a:cs typeface="Tahoma" panose="020B0604030504040204" pitchFamily="34" charset="0"/>
                          <a:hlinkClick r:id="rId15"/>
                        </a:rPr>
                        <a:t>Victor@teta.org.za</a:t>
                      </a:r>
                      <a:endParaRPr lang="en-ZA" sz="1400" dirty="0">
                        <a:effectLst/>
                        <a:latin typeface="Tahoma" panose="020B0604030504040204" pitchFamily="34" charset="0"/>
                        <a:ea typeface="Tahoma" panose="020B0604030504040204" pitchFamily="34" charset="0"/>
                        <a:cs typeface="Tahoma" panose="020B0604030504040204" pitchFamily="34" charset="0"/>
                      </a:endParaRPr>
                    </a:p>
                    <a:p>
                      <a:pPr marL="54610">
                        <a:lnSpc>
                          <a:spcPct val="100000"/>
                        </a:lnSpc>
                        <a:spcBef>
                          <a:spcPts val="465"/>
                        </a:spcBef>
                        <a:spcAft>
                          <a:spcPts val="0"/>
                        </a:spcAft>
                      </a:pPr>
                      <a:endParaRPr lang="en-US" sz="1400" b="0" i="0" u="none" strike="noStrike" noProof="0" dirty="0">
                        <a:solidFill>
                          <a:srgbClr val="221F1F"/>
                        </a:solidFill>
                        <a:effectLst/>
                        <a:latin typeface="Tahoma"/>
                      </a:endParaRPr>
                    </a:p>
                  </a:txBody>
                  <a:tcPr marL="0" marR="0" marT="0" marB="0" anchor="ctr">
                    <a:lnL>
                      <a:noFill/>
                    </a:lnL>
                    <a:lnR>
                      <a:noFill/>
                    </a:lnR>
                    <a:lnT>
                      <a:noFill/>
                    </a:lnT>
                    <a:lnB>
                      <a:noFill/>
                    </a:lnB>
                    <a:solidFill>
                      <a:srgbClr val="97C3DE"/>
                    </a:solidFill>
                  </a:tcPr>
                </a:tc>
                <a:tc>
                  <a:txBody>
                    <a:bodyPr/>
                    <a:lstStyle/>
                    <a:p>
                      <a:pPr>
                        <a:lnSpc>
                          <a:spcPct val="100000"/>
                        </a:lnSpc>
                      </a:pPr>
                      <a:r>
                        <a:rPr lang="en-US" sz="1400" b="1" dirty="0">
                          <a:effectLst/>
                          <a:latin typeface="Tahoma" panose="020B0604030504040204" pitchFamily="34" charset="0"/>
                          <a:ea typeface="Tahoma" panose="020B0604030504040204" pitchFamily="34" charset="0"/>
                          <a:cs typeface="Tahoma" panose="020B0604030504040204" pitchFamily="34" charset="0"/>
                        </a:rPr>
                        <a:t> </a:t>
                      </a:r>
                      <a:endParaRPr lang="en-ZA" sz="1400" b="1" dirty="0">
                        <a:effectLst/>
                        <a:latin typeface="Tahoma" panose="020B0604030504040204" pitchFamily="34" charset="0"/>
                        <a:ea typeface="Tahoma" panose="020B0604030504040204" pitchFamily="34" charset="0"/>
                        <a:cs typeface="Tahoma" panose="020B0604030504040204" pitchFamily="34" charset="0"/>
                      </a:endParaRPr>
                    </a:p>
                    <a:p>
                      <a:pPr>
                        <a:lnSpc>
                          <a:spcPct val="100000"/>
                        </a:lnSpc>
                        <a:spcBef>
                          <a:spcPts val="10"/>
                        </a:spcBef>
                      </a:pPr>
                      <a:r>
                        <a:rPr lang="en-US" sz="1400" b="1" dirty="0">
                          <a:effectLst/>
                          <a:latin typeface="Tahoma" panose="020B0604030504040204" pitchFamily="34" charset="0"/>
                          <a:ea typeface="Tahoma" panose="020B0604030504040204" pitchFamily="34" charset="0"/>
                          <a:cs typeface="Tahoma" panose="020B0604030504040204" pitchFamily="34" charset="0"/>
                        </a:rPr>
                        <a:t> </a:t>
                      </a:r>
                      <a:endParaRPr lang="en-ZA" sz="1400" b="1" dirty="0">
                        <a:effectLst/>
                        <a:latin typeface="Tahoma" panose="020B0604030504040204" pitchFamily="34" charset="0"/>
                        <a:ea typeface="Tahoma" panose="020B0604030504040204" pitchFamily="34" charset="0"/>
                        <a:cs typeface="Tahoma" panose="020B0604030504040204" pitchFamily="34" charset="0"/>
                      </a:endParaRPr>
                    </a:p>
                    <a:p>
                      <a:pPr marL="55245">
                        <a:lnSpc>
                          <a:spcPct val="100000"/>
                        </a:lnSpc>
                      </a:pPr>
                      <a:r>
                        <a:rPr lang="en-US" sz="1400" b="1" dirty="0">
                          <a:solidFill>
                            <a:srgbClr val="221F1F"/>
                          </a:solidFill>
                          <a:effectLst/>
                          <a:latin typeface="Tahoma" panose="020B0604030504040204" pitchFamily="34" charset="0"/>
                          <a:ea typeface="Tahoma" panose="020B0604030504040204" pitchFamily="34" charset="0"/>
                          <a:cs typeface="Tahoma" panose="020B0604030504040204" pitchFamily="34" charset="0"/>
                        </a:rPr>
                        <a:t>Maritime </a:t>
                      </a:r>
                      <a:endParaRPr lang="en-ZA" sz="1400" b="1" dirty="0">
                        <a:effectLst/>
                        <a:latin typeface="Tahoma" panose="020B0604030504040204" pitchFamily="34" charset="0"/>
                        <a:ea typeface="Tahoma" panose="020B0604030504040204" pitchFamily="34" charset="0"/>
                        <a:cs typeface="Tahoma" panose="020B0604030504040204" pitchFamily="34" charset="0"/>
                      </a:endParaRPr>
                    </a:p>
                  </a:txBody>
                  <a:tcPr marL="0" marR="0" marT="0" marB="0" anchor="ctr">
                    <a:lnL>
                      <a:noFill/>
                    </a:lnL>
                    <a:lnR w="12700" cap="flat" cmpd="sng" algn="ctr">
                      <a:solidFill>
                        <a:srgbClr val="BBBDC0"/>
                      </a:solidFill>
                      <a:prstDash val="solid"/>
                      <a:round/>
                      <a:headEnd type="none" w="med" len="med"/>
                      <a:tailEnd type="none" w="med" len="med"/>
                    </a:lnR>
                    <a:lnT>
                      <a:noFill/>
                    </a:lnT>
                    <a:lnB>
                      <a:noFill/>
                    </a:lnB>
                    <a:solidFill>
                      <a:srgbClr val="97C3DE"/>
                    </a:solidFill>
                  </a:tcPr>
                </a:tc>
                <a:extLst>
                  <a:ext uri="{0D108BD9-81ED-4DB2-BD59-A6C34878D82A}">
                    <a16:rowId xmlns:a16="http://schemas.microsoft.com/office/drawing/2014/main" val="2048506776"/>
                  </a:ext>
                </a:extLst>
              </a:tr>
              <a:tr h="1463423">
                <a:tc>
                  <a:txBody>
                    <a:bodyPr/>
                    <a:lstStyle/>
                    <a:p>
                      <a:pPr marL="54610">
                        <a:lnSpc>
                          <a:spcPct val="100000"/>
                        </a:lnSpc>
                        <a:spcBef>
                          <a:spcPts val="465"/>
                        </a:spcBef>
                        <a:spcAft>
                          <a:spcPts val="0"/>
                        </a:spcAft>
                      </a:pPr>
                      <a:r>
                        <a:rPr lang="en-US" sz="1400" b="1" dirty="0">
                          <a:solidFill>
                            <a:srgbClr val="221F1F"/>
                          </a:solidFill>
                          <a:effectLst/>
                          <a:latin typeface="Tahoma" panose="020B0604030504040204" pitchFamily="34" charset="0"/>
                          <a:ea typeface="Tahoma" panose="020B0604030504040204" pitchFamily="34" charset="0"/>
                          <a:cs typeface="Tahoma" panose="020B0604030504040204" pitchFamily="34" charset="0"/>
                        </a:rPr>
                        <a:t>Ndumiso</a:t>
                      </a:r>
                      <a:r>
                        <a:rPr lang="en-US" sz="1400" b="1" spc="-35" dirty="0">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b="1" dirty="0">
                          <a:solidFill>
                            <a:srgbClr val="221F1F"/>
                          </a:solidFill>
                          <a:effectLst/>
                          <a:latin typeface="Tahoma" panose="020B0604030504040204" pitchFamily="34" charset="0"/>
                          <a:ea typeface="Tahoma" panose="020B0604030504040204" pitchFamily="34" charset="0"/>
                          <a:cs typeface="Tahoma" panose="020B0604030504040204" pitchFamily="34" charset="0"/>
                        </a:rPr>
                        <a:t>Nzama</a:t>
                      </a:r>
                      <a:endParaRPr lang="en-ZA" sz="1400" dirty="0">
                        <a:effectLst/>
                        <a:latin typeface="Tahoma" panose="020B0604030504040204" pitchFamily="34" charset="0"/>
                        <a:ea typeface="Tahoma" panose="020B0604030504040204" pitchFamily="34" charset="0"/>
                        <a:cs typeface="Tahoma" panose="020B0604030504040204" pitchFamily="34" charset="0"/>
                      </a:endParaRPr>
                    </a:p>
                    <a:p>
                      <a:pPr marL="54610">
                        <a:lnSpc>
                          <a:spcPct val="100000"/>
                        </a:lnSpc>
                      </a:pPr>
                      <a:r>
                        <a:rPr lang="en-US" sz="1400" dirty="0">
                          <a:solidFill>
                            <a:srgbClr val="221F1F"/>
                          </a:solidFill>
                          <a:effectLst/>
                          <a:latin typeface="Tahoma" panose="020B0604030504040204" pitchFamily="34" charset="0"/>
                          <a:ea typeface="Tahoma" panose="020B0604030504040204" pitchFamily="34" charset="0"/>
                          <a:cs typeface="Tahoma" panose="020B0604030504040204" pitchFamily="34" charset="0"/>
                        </a:rPr>
                        <a:t>+27</a:t>
                      </a:r>
                      <a:r>
                        <a:rPr lang="en-US" sz="1400" spc="-35" dirty="0">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dirty="0">
                          <a:solidFill>
                            <a:srgbClr val="221F1F"/>
                          </a:solidFill>
                          <a:effectLst/>
                          <a:latin typeface="Tahoma" panose="020B0604030504040204" pitchFamily="34" charset="0"/>
                          <a:ea typeface="Tahoma" panose="020B0604030504040204" pitchFamily="34" charset="0"/>
                          <a:cs typeface="Tahoma" panose="020B0604030504040204" pitchFamily="34" charset="0"/>
                        </a:rPr>
                        <a:t>11</a:t>
                      </a:r>
                      <a:r>
                        <a:rPr lang="en-US" sz="1400" spc="-25" dirty="0">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dirty="0">
                          <a:solidFill>
                            <a:srgbClr val="221F1F"/>
                          </a:solidFill>
                          <a:effectLst/>
                          <a:latin typeface="Tahoma" panose="020B0604030504040204" pitchFamily="34" charset="0"/>
                          <a:ea typeface="Tahoma" panose="020B0604030504040204" pitchFamily="34" charset="0"/>
                          <a:cs typeface="Tahoma" panose="020B0604030504040204" pitchFamily="34" charset="0"/>
                        </a:rPr>
                        <a:t>577</a:t>
                      </a:r>
                      <a:r>
                        <a:rPr lang="en-US" sz="1400" spc="-20" dirty="0">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dirty="0">
                          <a:solidFill>
                            <a:srgbClr val="221F1F"/>
                          </a:solidFill>
                          <a:effectLst/>
                          <a:latin typeface="Tahoma" panose="020B0604030504040204" pitchFamily="34" charset="0"/>
                          <a:ea typeface="Tahoma" panose="020B0604030504040204" pitchFamily="34" charset="0"/>
                          <a:cs typeface="Tahoma" panose="020B0604030504040204" pitchFamily="34" charset="0"/>
                        </a:rPr>
                        <a:t>7088</a:t>
                      </a:r>
                      <a:r>
                        <a:rPr lang="en-US" sz="1400" spc="-25" dirty="0">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dirty="0">
                          <a:solidFill>
                            <a:srgbClr val="221F1F"/>
                          </a:solidFill>
                          <a:effectLst/>
                          <a:latin typeface="Tahoma" panose="020B0604030504040204" pitchFamily="34" charset="0"/>
                          <a:ea typeface="Tahoma" panose="020B0604030504040204" pitchFamily="34" charset="0"/>
                          <a:cs typeface="Tahoma" panose="020B0604030504040204" pitchFamily="34" charset="0"/>
                        </a:rPr>
                        <a:t>/</a:t>
                      </a:r>
                      <a:r>
                        <a:rPr lang="en-US" sz="1400" spc="-25" dirty="0">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dirty="0">
                          <a:solidFill>
                            <a:srgbClr val="221F1F"/>
                          </a:solidFill>
                          <a:effectLst/>
                          <a:latin typeface="Tahoma" panose="020B0604030504040204" pitchFamily="34" charset="0"/>
                          <a:ea typeface="Tahoma" panose="020B0604030504040204" pitchFamily="34" charset="0"/>
                          <a:cs typeface="Tahoma" panose="020B0604030504040204" pitchFamily="34" charset="0"/>
                        </a:rPr>
                        <a:t>+27</a:t>
                      </a:r>
                      <a:r>
                        <a:rPr lang="en-US" sz="1400" spc="-30" dirty="0">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dirty="0">
                          <a:solidFill>
                            <a:srgbClr val="221F1F"/>
                          </a:solidFill>
                          <a:effectLst/>
                          <a:latin typeface="Tahoma" panose="020B0604030504040204" pitchFamily="34" charset="0"/>
                          <a:ea typeface="Tahoma" panose="020B0604030504040204" pitchFamily="34" charset="0"/>
                          <a:cs typeface="Tahoma" panose="020B0604030504040204" pitchFamily="34" charset="0"/>
                        </a:rPr>
                        <a:t>72</a:t>
                      </a:r>
                      <a:r>
                        <a:rPr lang="en-US" sz="1400" spc="-10" dirty="0">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dirty="0">
                          <a:solidFill>
                            <a:srgbClr val="221F1F"/>
                          </a:solidFill>
                          <a:effectLst/>
                          <a:latin typeface="Tahoma" panose="020B0604030504040204" pitchFamily="34" charset="0"/>
                          <a:ea typeface="Tahoma" panose="020B0604030504040204" pitchFamily="34" charset="0"/>
                          <a:cs typeface="Tahoma" panose="020B0604030504040204" pitchFamily="34" charset="0"/>
                        </a:rPr>
                        <a:t>578</a:t>
                      </a:r>
                      <a:r>
                        <a:rPr lang="en-US" sz="1400" spc="-25" dirty="0">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dirty="0">
                          <a:solidFill>
                            <a:srgbClr val="221F1F"/>
                          </a:solidFill>
                          <a:effectLst/>
                          <a:latin typeface="Tahoma" panose="020B0604030504040204" pitchFamily="34" charset="0"/>
                          <a:ea typeface="Tahoma" panose="020B0604030504040204" pitchFamily="34" charset="0"/>
                          <a:cs typeface="Tahoma" panose="020B0604030504040204" pitchFamily="34" charset="0"/>
                        </a:rPr>
                        <a:t>6351</a:t>
                      </a:r>
                      <a:r>
                        <a:rPr lang="en-US" sz="1400" spc="-25" dirty="0">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dirty="0">
                          <a:solidFill>
                            <a:srgbClr val="221F1F"/>
                          </a:solidFill>
                          <a:effectLst/>
                          <a:latin typeface="Tahoma" panose="020B0604030504040204" pitchFamily="34" charset="0"/>
                          <a:ea typeface="Tahoma" panose="020B0604030504040204" pitchFamily="34" charset="0"/>
                          <a:cs typeface="Tahoma" panose="020B0604030504040204" pitchFamily="34" charset="0"/>
                        </a:rPr>
                        <a:t>|</a:t>
                      </a:r>
                      <a:r>
                        <a:rPr lang="en-US" sz="1400" spc="-25" dirty="0">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u="none" strike="noStrike" dirty="0">
                          <a:solidFill>
                            <a:srgbClr val="221F1F"/>
                          </a:solidFill>
                          <a:effectLst/>
                          <a:latin typeface="Tahoma" panose="020B0604030504040204" pitchFamily="34" charset="0"/>
                          <a:ea typeface="Tahoma" panose="020B0604030504040204" pitchFamily="34" charset="0"/>
                          <a:cs typeface="Tahoma" panose="020B0604030504040204" pitchFamily="34" charset="0"/>
                          <a:hlinkClick r:id="rId16"/>
                        </a:rPr>
                        <a:t>NdumisoN@teta.org.za</a:t>
                      </a:r>
                      <a:endParaRPr lang="en-ZA" sz="1400" dirty="0">
                        <a:effectLst/>
                        <a:latin typeface="Tahoma" panose="020B0604030504040204" pitchFamily="34" charset="0"/>
                        <a:ea typeface="Tahoma" panose="020B0604030504040204" pitchFamily="34" charset="0"/>
                        <a:cs typeface="Tahoma" panose="020B0604030504040204" pitchFamily="34" charset="0"/>
                      </a:endParaRPr>
                    </a:p>
                    <a:p>
                      <a:pPr marL="54610" lvl="0">
                        <a:lnSpc>
                          <a:spcPct val="100000"/>
                        </a:lnSpc>
                        <a:buNone/>
                      </a:pPr>
                      <a:r>
                        <a:rPr lang="en-US" sz="1400" b="1" u="none" strike="noStrike" dirty="0">
                          <a:solidFill>
                            <a:srgbClr val="221F1F"/>
                          </a:solidFill>
                          <a:effectLst/>
                          <a:latin typeface="Tahoma"/>
                          <a:ea typeface="Tahoma"/>
                          <a:cs typeface="Tahoma"/>
                        </a:rPr>
                        <a:t>Asanda Makaula </a:t>
                      </a:r>
                    </a:p>
                    <a:p>
                      <a:pPr marL="54610" lvl="0">
                        <a:lnSpc>
                          <a:spcPct val="100000"/>
                        </a:lnSpc>
                        <a:buNone/>
                      </a:pPr>
                      <a:r>
                        <a:rPr lang="en-US" sz="1400" u="none" strike="noStrike" dirty="0">
                          <a:solidFill>
                            <a:srgbClr val="221F1F"/>
                          </a:solidFill>
                          <a:effectLst/>
                          <a:latin typeface="Tahoma"/>
                          <a:ea typeface="Tahoma"/>
                          <a:cs typeface="Tahoma"/>
                        </a:rPr>
                        <a:t>+27 11 577 7115 /                          </a:t>
                      </a:r>
                      <a:r>
                        <a:rPr lang="en-US" sz="1400" b="0" i="0" u="none" strike="noStrike" noProof="0" dirty="0">
                          <a:solidFill>
                            <a:srgbClr val="221F1F"/>
                          </a:solidFill>
                          <a:effectLst/>
                          <a:latin typeface="Tahoma"/>
                        </a:rPr>
                        <a:t>| </a:t>
                      </a:r>
                      <a:r>
                        <a:rPr lang="en-US" sz="1400" b="0" i="0" u="none" strike="noStrike" noProof="0" dirty="0">
                          <a:solidFill>
                            <a:srgbClr val="221F1F"/>
                          </a:solidFill>
                          <a:effectLst/>
                          <a:latin typeface="Tahoma"/>
                          <a:hlinkClick r:id="rId17"/>
                        </a:rPr>
                        <a:t>AsandaM@teta.org.za</a:t>
                      </a:r>
                      <a:r>
                        <a:rPr lang="en-US" sz="1400" b="0" i="0" u="none" strike="noStrike" noProof="0" dirty="0">
                          <a:solidFill>
                            <a:srgbClr val="221F1F"/>
                          </a:solidFill>
                          <a:effectLst/>
                          <a:latin typeface="Tahoma"/>
                        </a:rPr>
                        <a:t> </a:t>
                      </a:r>
                      <a:r>
                        <a:rPr lang="en-US" sz="1400" u="none" strike="noStrike" dirty="0">
                          <a:solidFill>
                            <a:srgbClr val="221F1F"/>
                          </a:solidFill>
                          <a:effectLst/>
                          <a:latin typeface="Tahoma"/>
                          <a:ea typeface="Tahoma"/>
                          <a:cs typeface="Tahoma"/>
                        </a:rPr>
                        <a:t> </a:t>
                      </a:r>
                    </a:p>
                    <a:p>
                      <a:pPr marL="6985" marR="1038860" indent="46990">
                        <a:lnSpc>
                          <a:spcPct val="100000"/>
                        </a:lnSpc>
                        <a:spcAft>
                          <a:spcPts val="0"/>
                        </a:spcAft>
                      </a:pPr>
                      <a:r>
                        <a:rPr lang="en-US" sz="1400" b="1" dirty="0">
                          <a:solidFill>
                            <a:srgbClr val="000000"/>
                          </a:solidFill>
                          <a:effectLst/>
                          <a:latin typeface="Tahoma" panose="020B0604030504040204" pitchFamily="34" charset="0"/>
                          <a:ea typeface="Tahoma" panose="020B0604030504040204" pitchFamily="34" charset="0"/>
                          <a:cs typeface="Tahoma" panose="020B0604030504040204" pitchFamily="34" charset="0"/>
                        </a:rPr>
                        <a:t>Ramodise</a:t>
                      </a:r>
                      <a:r>
                        <a:rPr lang="en-US" sz="1400" b="1" spc="-5" dirty="0">
                          <a:solidFill>
                            <a:srgbClr val="000000"/>
                          </a:solidFill>
                          <a:effectLst/>
                          <a:latin typeface="Tahoma" panose="020B0604030504040204" pitchFamily="34" charset="0"/>
                          <a:ea typeface="Tahoma" panose="020B0604030504040204" pitchFamily="34" charset="0"/>
                          <a:cs typeface="Tahoma" panose="020B0604030504040204" pitchFamily="34" charset="0"/>
                        </a:rPr>
                        <a:t> </a:t>
                      </a:r>
                      <a:r>
                        <a:rPr lang="en-US" sz="1400" b="1" dirty="0">
                          <a:solidFill>
                            <a:srgbClr val="000000"/>
                          </a:solidFill>
                          <a:effectLst/>
                          <a:latin typeface="Tahoma" panose="020B0604030504040204" pitchFamily="34" charset="0"/>
                          <a:ea typeface="Tahoma" panose="020B0604030504040204" pitchFamily="34" charset="0"/>
                          <a:cs typeface="Tahoma" panose="020B0604030504040204" pitchFamily="34" charset="0"/>
                        </a:rPr>
                        <a:t>Tsolo</a:t>
                      </a:r>
                      <a:endParaRPr lang="en-ZA" sz="1400" b="1" dirty="0">
                        <a:effectLst/>
                        <a:latin typeface="Tahoma" panose="020B0604030504040204" pitchFamily="34" charset="0"/>
                        <a:ea typeface="Tahoma" panose="020B0604030504040204" pitchFamily="34" charset="0"/>
                        <a:cs typeface="Tahoma" panose="020B0604030504040204" pitchFamily="34" charset="0"/>
                      </a:endParaRPr>
                    </a:p>
                    <a:p>
                      <a:pPr marL="54610">
                        <a:lnSpc>
                          <a:spcPct val="100000"/>
                        </a:lnSpc>
                      </a:pPr>
                      <a:r>
                        <a:rPr lang="en-US" sz="1400" dirty="0">
                          <a:solidFill>
                            <a:srgbClr val="221F1F"/>
                          </a:solidFill>
                          <a:effectLst/>
                          <a:latin typeface="Tahoma"/>
                          <a:ea typeface="Tahoma"/>
                          <a:cs typeface="Tahoma"/>
                        </a:rPr>
                        <a:t>+27</a:t>
                      </a:r>
                      <a:r>
                        <a:rPr lang="en-US" sz="1400" spc="-25" dirty="0">
                          <a:solidFill>
                            <a:srgbClr val="221F1F"/>
                          </a:solidFill>
                          <a:effectLst/>
                          <a:latin typeface="Tahoma"/>
                          <a:ea typeface="Tahoma"/>
                          <a:cs typeface="Tahoma"/>
                        </a:rPr>
                        <a:t> </a:t>
                      </a:r>
                      <a:r>
                        <a:rPr lang="en-US" sz="1400" dirty="0">
                          <a:solidFill>
                            <a:srgbClr val="221F1F"/>
                          </a:solidFill>
                          <a:effectLst/>
                          <a:latin typeface="Tahoma"/>
                          <a:ea typeface="Tahoma"/>
                          <a:cs typeface="Tahoma"/>
                        </a:rPr>
                        <a:t>11</a:t>
                      </a:r>
                      <a:r>
                        <a:rPr lang="en-US" sz="1400" spc="-25" dirty="0">
                          <a:solidFill>
                            <a:srgbClr val="221F1F"/>
                          </a:solidFill>
                          <a:effectLst/>
                          <a:latin typeface="Tahoma"/>
                          <a:ea typeface="Tahoma"/>
                          <a:cs typeface="Tahoma"/>
                        </a:rPr>
                        <a:t> </a:t>
                      </a:r>
                      <a:r>
                        <a:rPr lang="en-US" sz="1400" dirty="0">
                          <a:solidFill>
                            <a:srgbClr val="221F1F"/>
                          </a:solidFill>
                          <a:effectLst/>
                          <a:latin typeface="Tahoma"/>
                          <a:ea typeface="Tahoma"/>
                          <a:cs typeface="Tahoma"/>
                        </a:rPr>
                        <a:t>577</a:t>
                      </a:r>
                      <a:r>
                        <a:rPr lang="en-US" sz="1400" spc="-10" dirty="0">
                          <a:solidFill>
                            <a:srgbClr val="221F1F"/>
                          </a:solidFill>
                          <a:effectLst/>
                          <a:latin typeface="Tahoma"/>
                          <a:ea typeface="Tahoma"/>
                          <a:cs typeface="Tahoma"/>
                        </a:rPr>
                        <a:t> </a:t>
                      </a:r>
                      <a:r>
                        <a:rPr lang="en-US" sz="1400" dirty="0">
                          <a:solidFill>
                            <a:srgbClr val="221F1F"/>
                          </a:solidFill>
                          <a:effectLst/>
                          <a:latin typeface="Tahoma"/>
                          <a:ea typeface="Tahoma"/>
                          <a:cs typeface="Tahoma"/>
                        </a:rPr>
                        <a:t>7105</a:t>
                      </a:r>
                      <a:r>
                        <a:rPr lang="en-US" sz="1400" spc="-25" dirty="0">
                          <a:solidFill>
                            <a:srgbClr val="221F1F"/>
                          </a:solidFill>
                          <a:effectLst/>
                          <a:latin typeface="Tahoma"/>
                          <a:ea typeface="Tahoma"/>
                          <a:cs typeface="Tahoma"/>
                        </a:rPr>
                        <a:t> </a:t>
                      </a:r>
                      <a:r>
                        <a:rPr lang="en-US" sz="1400" dirty="0">
                          <a:solidFill>
                            <a:srgbClr val="221F1F"/>
                          </a:solidFill>
                          <a:effectLst/>
                          <a:latin typeface="Tahoma"/>
                          <a:ea typeface="Tahoma"/>
                          <a:cs typeface="Tahoma"/>
                        </a:rPr>
                        <a:t>/</a:t>
                      </a:r>
                      <a:r>
                        <a:rPr lang="en-US" sz="1400" spc="-25" dirty="0">
                          <a:solidFill>
                            <a:srgbClr val="221F1F"/>
                          </a:solidFill>
                          <a:effectLst/>
                          <a:latin typeface="Tahoma"/>
                          <a:ea typeface="Tahoma"/>
                          <a:cs typeface="Tahoma"/>
                        </a:rPr>
                        <a:t> </a:t>
                      </a:r>
                      <a:r>
                        <a:rPr lang="en-US" sz="1400" dirty="0">
                          <a:solidFill>
                            <a:srgbClr val="221F1F"/>
                          </a:solidFill>
                          <a:effectLst/>
                          <a:latin typeface="Tahoma"/>
                          <a:ea typeface="Tahoma"/>
                          <a:cs typeface="Tahoma"/>
                        </a:rPr>
                        <a:t>+27</a:t>
                      </a:r>
                      <a:r>
                        <a:rPr lang="en-US" sz="1400" spc="-25" dirty="0">
                          <a:solidFill>
                            <a:srgbClr val="221F1F"/>
                          </a:solidFill>
                          <a:effectLst/>
                          <a:latin typeface="Tahoma"/>
                          <a:ea typeface="Tahoma"/>
                          <a:cs typeface="Tahoma"/>
                        </a:rPr>
                        <a:t> </a:t>
                      </a:r>
                      <a:r>
                        <a:rPr lang="en-US" sz="1400" dirty="0">
                          <a:solidFill>
                            <a:srgbClr val="221F1F"/>
                          </a:solidFill>
                          <a:effectLst/>
                          <a:latin typeface="Tahoma"/>
                          <a:ea typeface="Tahoma"/>
                          <a:cs typeface="Tahoma"/>
                        </a:rPr>
                        <a:t>78</a:t>
                      </a:r>
                      <a:r>
                        <a:rPr lang="en-US" sz="1400" spc="-25" dirty="0">
                          <a:solidFill>
                            <a:srgbClr val="221F1F"/>
                          </a:solidFill>
                          <a:effectLst/>
                          <a:latin typeface="Tahoma"/>
                          <a:ea typeface="Tahoma"/>
                          <a:cs typeface="Tahoma"/>
                        </a:rPr>
                        <a:t> </a:t>
                      </a:r>
                      <a:r>
                        <a:rPr lang="en-US" sz="1400" dirty="0">
                          <a:solidFill>
                            <a:srgbClr val="221F1F"/>
                          </a:solidFill>
                          <a:effectLst/>
                          <a:latin typeface="Tahoma"/>
                          <a:ea typeface="Tahoma"/>
                          <a:cs typeface="Tahoma"/>
                        </a:rPr>
                        <a:t>456</a:t>
                      </a:r>
                      <a:r>
                        <a:rPr lang="en-US" sz="1400" spc="-15" dirty="0">
                          <a:solidFill>
                            <a:srgbClr val="221F1F"/>
                          </a:solidFill>
                          <a:effectLst/>
                          <a:latin typeface="Tahoma"/>
                          <a:ea typeface="Tahoma"/>
                          <a:cs typeface="Tahoma"/>
                        </a:rPr>
                        <a:t> </a:t>
                      </a:r>
                      <a:r>
                        <a:rPr lang="en-US" sz="1400" dirty="0">
                          <a:solidFill>
                            <a:srgbClr val="221F1F"/>
                          </a:solidFill>
                          <a:effectLst/>
                          <a:latin typeface="Tahoma"/>
                          <a:ea typeface="Tahoma"/>
                          <a:cs typeface="Tahoma"/>
                        </a:rPr>
                        <a:t>0679 </a:t>
                      </a:r>
                      <a:r>
                        <a:rPr lang="en-US" sz="1400" b="0" i="0" u="none" strike="noStrike" noProof="0" dirty="0">
                          <a:solidFill>
                            <a:srgbClr val="221F1F"/>
                          </a:solidFill>
                          <a:effectLst/>
                          <a:latin typeface="Tahoma"/>
                        </a:rPr>
                        <a:t>| </a:t>
                      </a:r>
                      <a:r>
                        <a:rPr lang="en-US" sz="1400" b="0" i="0" u="none" strike="noStrike" noProof="0" dirty="0">
                          <a:solidFill>
                            <a:srgbClr val="221F1F"/>
                          </a:solidFill>
                          <a:effectLst/>
                          <a:latin typeface="Tahoma"/>
                          <a:hlinkClick r:id="rId18"/>
                        </a:rPr>
                        <a:t>Ramodise@teta.org.za</a:t>
                      </a:r>
                      <a:r>
                        <a:rPr lang="en-US" sz="1400" b="0" i="0" u="none" strike="noStrike" noProof="0" dirty="0">
                          <a:solidFill>
                            <a:srgbClr val="221F1F"/>
                          </a:solidFill>
                          <a:effectLst/>
                          <a:latin typeface="Tahoma"/>
                        </a:rPr>
                        <a:t> </a:t>
                      </a:r>
                    </a:p>
                    <a:p>
                      <a:pPr marL="51435">
                        <a:lnSpc>
                          <a:spcPct val="100000"/>
                        </a:lnSpc>
                        <a:spcBef>
                          <a:spcPts val="425"/>
                        </a:spcBef>
                        <a:spcAft>
                          <a:spcPts val="0"/>
                        </a:spcAft>
                      </a:pPr>
                      <a:endParaRPr lang="en-ZA" sz="1400" dirty="0">
                        <a:effectLst/>
                        <a:latin typeface="Tahoma" panose="020B0604030504040204" pitchFamily="34" charset="0"/>
                        <a:ea typeface="Tahoma" panose="020B0604030504040204" pitchFamily="34" charset="0"/>
                        <a:cs typeface="Tahoma" panose="020B0604030504040204" pitchFamily="34" charset="0"/>
                      </a:endParaRPr>
                    </a:p>
                  </a:txBody>
                  <a:tcPr marL="0" marR="0" marT="0" marB="0" anchor="ctr">
                    <a:lnL w="12700" cap="flat" cmpd="sng" algn="ctr">
                      <a:solidFill>
                        <a:srgbClr val="BBBDC0"/>
                      </a:solidFill>
                      <a:prstDash val="solid"/>
                      <a:round/>
                      <a:headEnd type="none" w="med" len="med"/>
                      <a:tailEnd type="none" w="med" len="med"/>
                    </a:lnL>
                    <a:lnR w="12700" cap="flat" cmpd="sng" algn="ctr">
                      <a:solidFill>
                        <a:srgbClr val="BBBDC0"/>
                      </a:solidFill>
                      <a:prstDash val="solid"/>
                      <a:round/>
                      <a:headEnd type="none" w="med" len="med"/>
                      <a:tailEnd type="none" w="med" len="med"/>
                    </a:lnR>
                    <a:lnT>
                      <a:noFill/>
                    </a:lnT>
                    <a:lnB>
                      <a:noFill/>
                    </a:lnB>
                    <a:solidFill>
                      <a:srgbClr val="D4E3EF"/>
                    </a:solidFill>
                  </a:tcPr>
                </a:tc>
                <a:tc>
                  <a:txBody>
                    <a:bodyPr/>
                    <a:lstStyle/>
                    <a:p>
                      <a:pPr>
                        <a:lnSpc>
                          <a:spcPct val="100000"/>
                        </a:lnSpc>
                      </a:pPr>
                      <a:r>
                        <a:rPr lang="en-US" sz="1400" b="1" dirty="0">
                          <a:effectLst/>
                          <a:latin typeface="Tahoma" panose="020B0604030504040204" pitchFamily="34" charset="0"/>
                          <a:ea typeface="Tahoma" panose="020B0604030504040204" pitchFamily="34" charset="0"/>
                          <a:cs typeface="Tahoma" panose="020B0604030504040204" pitchFamily="34" charset="0"/>
                        </a:rPr>
                        <a:t> Taxi</a:t>
                      </a:r>
                      <a:endParaRPr lang="en-ZA" sz="1400" b="1" dirty="0">
                        <a:effectLst/>
                        <a:latin typeface="Tahoma" panose="020B0604030504040204" pitchFamily="34" charset="0"/>
                        <a:ea typeface="Tahoma" panose="020B0604030504040204" pitchFamily="34" charset="0"/>
                        <a:cs typeface="Tahoma" panose="020B0604030504040204" pitchFamily="34" charset="0"/>
                      </a:endParaRPr>
                    </a:p>
                  </a:txBody>
                  <a:tcPr marL="0" marR="0" marT="0" marB="0" anchor="ctr">
                    <a:lnL w="12700" cap="flat" cmpd="sng" algn="ctr">
                      <a:solidFill>
                        <a:srgbClr val="BBBDC0"/>
                      </a:solidFill>
                      <a:prstDash val="solid"/>
                      <a:round/>
                      <a:headEnd type="none" w="med" len="med"/>
                      <a:tailEnd type="none" w="med" len="med"/>
                    </a:lnL>
                    <a:lnR w="12700" cap="flat" cmpd="sng" algn="ctr">
                      <a:solidFill>
                        <a:srgbClr val="BBBDC0"/>
                      </a:solidFill>
                      <a:prstDash val="solid"/>
                      <a:round/>
                      <a:headEnd type="none" w="med" len="med"/>
                      <a:tailEnd type="none" w="med" len="med"/>
                    </a:lnR>
                    <a:lnT>
                      <a:noFill/>
                    </a:lnT>
                    <a:lnB>
                      <a:noFill/>
                    </a:lnB>
                    <a:solidFill>
                      <a:srgbClr val="D4E3EF"/>
                    </a:solidFill>
                  </a:tcPr>
                </a:tc>
                <a:extLst>
                  <a:ext uri="{0D108BD9-81ED-4DB2-BD59-A6C34878D82A}">
                    <a16:rowId xmlns:a16="http://schemas.microsoft.com/office/drawing/2014/main" val="1601263005"/>
                  </a:ext>
                </a:extLst>
              </a:tr>
              <a:tr h="1410065">
                <a:tc>
                  <a:txBody>
                    <a:bodyPr/>
                    <a:lstStyle/>
                    <a:p>
                      <a:pPr marL="51435">
                        <a:lnSpc>
                          <a:spcPct val="100000"/>
                        </a:lnSpc>
                        <a:spcBef>
                          <a:spcPts val="435"/>
                        </a:spcBef>
                        <a:spcAft>
                          <a:spcPts val="0"/>
                        </a:spcAft>
                      </a:pPr>
                      <a:r>
                        <a:rPr lang="en-ZA" sz="1400" b="1" dirty="0">
                          <a:solidFill>
                            <a:srgbClr val="221F1F"/>
                          </a:solidFill>
                          <a:effectLst/>
                          <a:latin typeface="Tahoma"/>
                          <a:ea typeface="Tahoma"/>
                          <a:cs typeface="Tahoma"/>
                        </a:rPr>
                        <a:t>Moeketsi Mahlakwana </a:t>
                      </a:r>
                    </a:p>
                    <a:p>
                      <a:pPr marL="51435">
                        <a:lnSpc>
                          <a:spcPct val="100000"/>
                        </a:lnSpc>
                      </a:pPr>
                      <a:r>
                        <a:rPr lang="en-US" sz="1400" dirty="0">
                          <a:solidFill>
                            <a:srgbClr val="221F1F"/>
                          </a:solidFill>
                          <a:effectLst/>
                          <a:latin typeface="Tahoma"/>
                          <a:ea typeface="Tahoma"/>
                          <a:cs typeface="Tahoma"/>
                        </a:rPr>
                        <a:t>+27</a:t>
                      </a:r>
                      <a:r>
                        <a:rPr lang="en-US" sz="1400" spc="-30" dirty="0">
                          <a:solidFill>
                            <a:srgbClr val="221F1F"/>
                          </a:solidFill>
                          <a:effectLst/>
                          <a:latin typeface="Tahoma"/>
                          <a:ea typeface="Tahoma"/>
                          <a:cs typeface="Tahoma"/>
                        </a:rPr>
                        <a:t> </a:t>
                      </a:r>
                      <a:r>
                        <a:rPr lang="en-US" sz="1400" dirty="0">
                          <a:solidFill>
                            <a:srgbClr val="221F1F"/>
                          </a:solidFill>
                          <a:effectLst/>
                          <a:latin typeface="Tahoma"/>
                          <a:ea typeface="Tahoma"/>
                          <a:cs typeface="Tahoma"/>
                        </a:rPr>
                        <a:t>11</a:t>
                      </a:r>
                      <a:r>
                        <a:rPr lang="en-US" sz="1400" spc="-25" dirty="0">
                          <a:solidFill>
                            <a:srgbClr val="221F1F"/>
                          </a:solidFill>
                          <a:effectLst/>
                          <a:latin typeface="Tahoma"/>
                          <a:ea typeface="Tahoma"/>
                          <a:cs typeface="Tahoma"/>
                        </a:rPr>
                        <a:t> </a:t>
                      </a:r>
                      <a:r>
                        <a:rPr lang="en-US" sz="1400" dirty="0">
                          <a:solidFill>
                            <a:srgbClr val="221F1F"/>
                          </a:solidFill>
                          <a:effectLst/>
                          <a:latin typeface="Tahoma"/>
                          <a:ea typeface="Tahoma"/>
                          <a:cs typeface="Tahoma"/>
                        </a:rPr>
                        <a:t>577</a:t>
                      </a:r>
                      <a:r>
                        <a:rPr lang="en-US" sz="1400" spc="-20" dirty="0">
                          <a:solidFill>
                            <a:srgbClr val="221F1F"/>
                          </a:solidFill>
                          <a:effectLst/>
                          <a:latin typeface="Tahoma"/>
                          <a:ea typeface="Tahoma"/>
                          <a:cs typeface="Tahoma"/>
                        </a:rPr>
                        <a:t> </a:t>
                      </a:r>
                      <a:r>
                        <a:rPr lang="en-US" sz="1400" dirty="0">
                          <a:solidFill>
                            <a:srgbClr val="221F1F"/>
                          </a:solidFill>
                          <a:effectLst/>
                          <a:latin typeface="Tahoma"/>
                          <a:ea typeface="Tahoma"/>
                          <a:cs typeface="Tahoma"/>
                        </a:rPr>
                        <a:t>7078</a:t>
                      </a:r>
                      <a:r>
                        <a:rPr lang="en-US" sz="1400" spc="-10" dirty="0">
                          <a:solidFill>
                            <a:srgbClr val="221F1F"/>
                          </a:solidFill>
                          <a:effectLst/>
                          <a:latin typeface="Tahoma"/>
                          <a:ea typeface="Tahoma"/>
                          <a:cs typeface="Tahoma"/>
                        </a:rPr>
                        <a:t>  </a:t>
                      </a:r>
                      <a:r>
                        <a:rPr lang="en-US" sz="1400" dirty="0">
                          <a:solidFill>
                            <a:srgbClr val="221F1F"/>
                          </a:solidFill>
                          <a:effectLst/>
                          <a:latin typeface="Tahoma"/>
                          <a:ea typeface="Tahoma"/>
                          <a:cs typeface="Tahoma"/>
                        </a:rPr>
                        <a:t>/</a:t>
                      </a:r>
                      <a:r>
                        <a:rPr lang="en-US" sz="1400" spc="-30" dirty="0">
                          <a:solidFill>
                            <a:srgbClr val="221F1F"/>
                          </a:solidFill>
                          <a:effectLst/>
                          <a:latin typeface="Tahoma"/>
                          <a:ea typeface="Tahoma"/>
                          <a:cs typeface="Tahoma"/>
                        </a:rPr>
                        <a:t> </a:t>
                      </a:r>
                      <a:r>
                        <a:rPr lang="en-US" sz="1400" dirty="0">
                          <a:solidFill>
                            <a:srgbClr val="221F1F"/>
                          </a:solidFill>
                          <a:effectLst/>
                          <a:latin typeface="Tahoma"/>
                          <a:ea typeface="Tahoma"/>
                          <a:cs typeface="Tahoma"/>
                        </a:rPr>
                        <a:t>+27</a:t>
                      </a:r>
                      <a:r>
                        <a:rPr lang="en-US" sz="1400" spc="-25" dirty="0">
                          <a:solidFill>
                            <a:srgbClr val="221F1F"/>
                          </a:solidFill>
                          <a:effectLst/>
                          <a:latin typeface="Tahoma"/>
                          <a:ea typeface="Tahoma"/>
                          <a:cs typeface="Tahoma"/>
                        </a:rPr>
                        <a:t> 65 191 7424</a:t>
                      </a:r>
                      <a:r>
                        <a:rPr lang="en-US" sz="1400" dirty="0">
                          <a:solidFill>
                            <a:srgbClr val="221F1F"/>
                          </a:solidFill>
                          <a:effectLst/>
                          <a:latin typeface="Tahoma"/>
                          <a:ea typeface="Tahoma"/>
                          <a:cs typeface="Tahoma"/>
                        </a:rPr>
                        <a:t>|</a:t>
                      </a:r>
                      <a:r>
                        <a:rPr lang="en-US" sz="1400" spc="-10" dirty="0">
                          <a:solidFill>
                            <a:srgbClr val="221F1F"/>
                          </a:solidFill>
                          <a:effectLst/>
                          <a:latin typeface="Tahoma"/>
                          <a:ea typeface="Tahoma"/>
                          <a:cs typeface="Tahoma"/>
                        </a:rPr>
                        <a:t> </a:t>
                      </a:r>
                      <a:r>
                        <a:rPr lang="en-US" sz="1400" spc="-10" dirty="0">
                          <a:solidFill>
                            <a:srgbClr val="221F1F"/>
                          </a:solidFill>
                          <a:effectLst/>
                          <a:latin typeface="Tahoma"/>
                          <a:ea typeface="Tahoma"/>
                          <a:cs typeface="Tahoma"/>
                          <a:hlinkClick r:id="rId19"/>
                        </a:rPr>
                        <a:t>MoeketsiM@teta.org.za</a:t>
                      </a:r>
                      <a:r>
                        <a:rPr lang="en-US" sz="1400" spc="-10" dirty="0">
                          <a:solidFill>
                            <a:srgbClr val="221F1F"/>
                          </a:solidFill>
                          <a:effectLst/>
                          <a:latin typeface="Tahoma"/>
                          <a:ea typeface="Tahoma"/>
                          <a:cs typeface="Tahoma"/>
                        </a:rPr>
                        <a:t> </a:t>
                      </a:r>
                      <a:endParaRPr lang="en-ZA" sz="1400" u="none" strike="noStrike" dirty="0">
                        <a:solidFill>
                          <a:srgbClr val="221F1F"/>
                        </a:solidFill>
                        <a:effectLst/>
                        <a:latin typeface="Tahoma"/>
                        <a:ea typeface="Tahoma"/>
                        <a:cs typeface="Tahoma"/>
                      </a:endParaRPr>
                    </a:p>
                    <a:p>
                      <a:pPr marL="51435">
                        <a:lnSpc>
                          <a:spcPct val="100000"/>
                        </a:lnSpc>
                      </a:pPr>
                      <a:r>
                        <a:rPr lang="en-ZA" sz="1400" b="1" dirty="0">
                          <a:solidFill>
                            <a:srgbClr val="221F1F"/>
                          </a:solidFill>
                          <a:effectLst/>
                          <a:latin typeface="Tahoma"/>
                          <a:ea typeface="Tahoma"/>
                          <a:cs typeface="Tahoma"/>
                        </a:rPr>
                        <a:t>Thato Mahlangu </a:t>
                      </a:r>
                    </a:p>
                    <a:p>
                      <a:pPr marL="51435" marR="819150">
                        <a:lnSpc>
                          <a:spcPct val="100000"/>
                        </a:lnSpc>
                        <a:spcAft>
                          <a:spcPts val="0"/>
                        </a:spcAft>
                      </a:pPr>
                      <a:r>
                        <a:rPr lang="en-US" sz="1400" dirty="0">
                          <a:solidFill>
                            <a:srgbClr val="221F1F"/>
                          </a:solidFill>
                          <a:effectLst/>
                          <a:latin typeface="Tahoma"/>
                          <a:ea typeface="Tahoma"/>
                          <a:cs typeface="Tahoma"/>
                        </a:rPr>
                        <a:t>+27</a:t>
                      </a:r>
                      <a:r>
                        <a:rPr lang="en-US" sz="1400" spc="-50" dirty="0">
                          <a:solidFill>
                            <a:srgbClr val="221F1F"/>
                          </a:solidFill>
                          <a:effectLst/>
                          <a:latin typeface="Tahoma"/>
                          <a:ea typeface="Tahoma"/>
                          <a:cs typeface="Tahoma"/>
                        </a:rPr>
                        <a:t> </a:t>
                      </a:r>
                      <a:r>
                        <a:rPr lang="en-US" sz="1400" dirty="0">
                          <a:solidFill>
                            <a:srgbClr val="221F1F"/>
                          </a:solidFill>
                          <a:effectLst/>
                          <a:latin typeface="Tahoma"/>
                          <a:ea typeface="Tahoma"/>
                          <a:cs typeface="Tahoma"/>
                        </a:rPr>
                        <a:t>11</a:t>
                      </a:r>
                      <a:r>
                        <a:rPr lang="en-US" sz="1400" spc="-35" dirty="0">
                          <a:solidFill>
                            <a:srgbClr val="221F1F"/>
                          </a:solidFill>
                          <a:effectLst/>
                          <a:latin typeface="Tahoma"/>
                          <a:ea typeface="Tahoma"/>
                          <a:cs typeface="Tahoma"/>
                        </a:rPr>
                        <a:t> </a:t>
                      </a:r>
                      <a:r>
                        <a:rPr lang="en-US" sz="1400" dirty="0">
                          <a:solidFill>
                            <a:srgbClr val="221F1F"/>
                          </a:solidFill>
                          <a:effectLst/>
                          <a:latin typeface="Tahoma"/>
                          <a:ea typeface="Tahoma"/>
                          <a:cs typeface="Tahoma"/>
                        </a:rPr>
                        <a:t>577</a:t>
                      </a:r>
                      <a:r>
                        <a:rPr lang="en-US" sz="1400" spc="-20" dirty="0">
                          <a:solidFill>
                            <a:srgbClr val="221F1F"/>
                          </a:solidFill>
                          <a:effectLst/>
                          <a:latin typeface="Tahoma"/>
                          <a:ea typeface="Tahoma"/>
                          <a:cs typeface="Tahoma"/>
                        </a:rPr>
                        <a:t> </a:t>
                      </a:r>
                      <a:r>
                        <a:rPr lang="en-US" sz="1400" dirty="0">
                          <a:solidFill>
                            <a:srgbClr val="221F1F"/>
                          </a:solidFill>
                          <a:effectLst/>
                          <a:latin typeface="Tahoma"/>
                          <a:ea typeface="Tahoma"/>
                          <a:cs typeface="Tahoma"/>
                        </a:rPr>
                        <a:t>7078</a:t>
                      </a:r>
                      <a:r>
                        <a:rPr lang="en-US" sz="1400" spc="-35" dirty="0">
                          <a:solidFill>
                            <a:srgbClr val="221F1F"/>
                          </a:solidFill>
                          <a:effectLst/>
                          <a:latin typeface="Tahoma"/>
                          <a:ea typeface="Tahoma"/>
                          <a:cs typeface="Tahoma"/>
                        </a:rPr>
                        <a:t>                              </a:t>
                      </a:r>
                      <a:r>
                        <a:rPr lang="en-US" sz="1400" spc="-10" dirty="0">
                          <a:solidFill>
                            <a:srgbClr val="221F1F"/>
                          </a:solidFill>
                          <a:effectLst/>
                          <a:latin typeface="Tahoma"/>
                          <a:ea typeface="Tahoma"/>
                          <a:cs typeface="Tahoma"/>
                        </a:rPr>
                        <a:t> </a:t>
                      </a:r>
                      <a:r>
                        <a:rPr lang="en-US" sz="1400" dirty="0">
                          <a:solidFill>
                            <a:srgbClr val="221F1F"/>
                          </a:solidFill>
                          <a:effectLst/>
                          <a:latin typeface="Tahoma"/>
                          <a:ea typeface="Tahoma"/>
                          <a:cs typeface="Tahoma"/>
                        </a:rPr>
                        <a:t>|</a:t>
                      </a:r>
                      <a:r>
                        <a:rPr lang="en-US" sz="1400" spc="-35" dirty="0">
                          <a:solidFill>
                            <a:srgbClr val="221F1F"/>
                          </a:solidFill>
                          <a:effectLst/>
                          <a:latin typeface="Tahoma"/>
                          <a:ea typeface="Tahoma"/>
                          <a:cs typeface="Tahoma"/>
                        </a:rPr>
                        <a:t> </a:t>
                      </a:r>
                      <a:r>
                        <a:rPr lang="en-US" sz="1400" spc="-35" dirty="0">
                          <a:solidFill>
                            <a:srgbClr val="221F1F"/>
                          </a:solidFill>
                          <a:effectLst/>
                          <a:latin typeface="Tahoma"/>
                          <a:ea typeface="Tahoma"/>
                          <a:cs typeface="Tahoma"/>
                          <a:hlinkClick r:id="rId20"/>
                        </a:rPr>
                        <a:t>Thato.M@teta.org.za</a:t>
                      </a:r>
                      <a:r>
                        <a:rPr lang="en-US" sz="1400" spc="-35" dirty="0">
                          <a:solidFill>
                            <a:srgbClr val="221F1F"/>
                          </a:solidFill>
                          <a:effectLst/>
                          <a:latin typeface="Tahoma"/>
                          <a:ea typeface="Tahoma"/>
                          <a:cs typeface="Tahoma"/>
                        </a:rPr>
                        <a:t> </a:t>
                      </a:r>
                      <a:endParaRPr lang="en-US" sz="1400" u="none" strike="noStrike" dirty="0">
                        <a:solidFill>
                          <a:srgbClr val="221F1F"/>
                        </a:solidFill>
                        <a:effectLst/>
                        <a:latin typeface="Tahoma"/>
                        <a:ea typeface="Tahoma"/>
                        <a:cs typeface="Tahoma"/>
                      </a:endParaRPr>
                    </a:p>
                    <a:p>
                      <a:pPr marL="51435" marR="819150">
                        <a:lnSpc>
                          <a:spcPct val="100000"/>
                        </a:lnSpc>
                        <a:spcAft>
                          <a:spcPts val="0"/>
                        </a:spcAft>
                      </a:pPr>
                      <a:r>
                        <a:rPr lang="en-US" sz="1400" b="1" u="none" strike="noStrike" dirty="0">
                          <a:solidFill>
                            <a:srgbClr val="221F1F"/>
                          </a:solidFill>
                          <a:effectLst/>
                          <a:latin typeface="Tahoma"/>
                          <a:ea typeface="Tahoma"/>
                          <a:cs typeface="Tahoma"/>
                        </a:rPr>
                        <a:t>Sipho Nxumalo</a:t>
                      </a:r>
                      <a:endParaRPr lang="en-US" sz="1400" b="1" u="none" strike="noStrike" dirty="0">
                        <a:solidFill>
                          <a:srgbClr val="221F1F"/>
                        </a:solidFill>
                        <a:effectLst/>
                        <a:latin typeface="Tahoma" panose="020B0604030504040204" pitchFamily="34" charset="0"/>
                        <a:ea typeface="Tahoma" panose="020B0604030504040204" pitchFamily="34" charset="0"/>
                        <a:cs typeface="Tahoma" panose="020B0604030504040204" pitchFamily="34" charset="0"/>
                      </a:endParaRPr>
                    </a:p>
                    <a:p>
                      <a:pPr marL="51435">
                        <a:lnSpc>
                          <a:spcPct val="100000"/>
                        </a:lnSpc>
                      </a:pPr>
                      <a:r>
                        <a:rPr lang="en-US" sz="1400" dirty="0">
                          <a:solidFill>
                            <a:srgbClr val="221F1F"/>
                          </a:solidFill>
                          <a:effectLst/>
                          <a:latin typeface="Tahoma"/>
                          <a:ea typeface="Tahoma"/>
                          <a:cs typeface="Tahoma"/>
                        </a:rPr>
                        <a:t>+27</a:t>
                      </a:r>
                      <a:r>
                        <a:rPr lang="en-US" sz="1400" spc="-10" dirty="0">
                          <a:solidFill>
                            <a:srgbClr val="221F1F"/>
                          </a:solidFill>
                          <a:effectLst/>
                          <a:latin typeface="Tahoma"/>
                          <a:ea typeface="Tahoma"/>
                          <a:cs typeface="Tahoma"/>
                        </a:rPr>
                        <a:t> </a:t>
                      </a:r>
                      <a:r>
                        <a:rPr lang="en-US" sz="1400" dirty="0">
                          <a:solidFill>
                            <a:srgbClr val="221F1F"/>
                          </a:solidFill>
                          <a:effectLst/>
                          <a:latin typeface="Tahoma"/>
                          <a:ea typeface="Tahoma"/>
                          <a:cs typeface="Tahoma"/>
                        </a:rPr>
                        <a:t>11</a:t>
                      </a:r>
                      <a:r>
                        <a:rPr lang="en-US" sz="1400" spc="-10" dirty="0">
                          <a:solidFill>
                            <a:srgbClr val="221F1F"/>
                          </a:solidFill>
                          <a:effectLst/>
                          <a:latin typeface="Tahoma"/>
                          <a:ea typeface="Tahoma"/>
                          <a:cs typeface="Tahoma"/>
                        </a:rPr>
                        <a:t> </a:t>
                      </a:r>
                      <a:r>
                        <a:rPr lang="en-US" sz="1400" dirty="0">
                          <a:solidFill>
                            <a:srgbClr val="221F1F"/>
                          </a:solidFill>
                          <a:effectLst/>
                          <a:latin typeface="Tahoma"/>
                          <a:ea typeface="Tahoma"/>
                          <a:cs typeface="Tahoma"/>
                        </a:rPr>
                        <a:t>577</a:t>
                      </a:r>
                      <a:r>
                        <a:rPr lang="en-US" sz="1400" spc="-5" dirty="0">
                          <a:solidFill>
                            <a:srgbClr val="221F1F"/>
                          </a:solidFill>
                          <a:effectLst/>
                          <a:latin typeface="Tahoma"/>
                          <a:ea typeface="Tahoma"/>
                          <a:cs typeface="Tahoma"/>
                        </a:rPr>
                        <a:t> </a:t>
                      </a:r>
                      <a:r>
                        <a:rPr lang="en-US" sz="1400" dirty="0">
                          <a:solidFill>
                            <a:srgbClr val="221F1F"/>
                          </a:solidFill>
                          <a:effectLst/>
                          <a:latin typeface="Tahoma"/>
                          <a:ea typeface="Tahoma"/>
                          <a:cs typeface="Tahoma"/>
                        </a:rPr>
                        <a:t>7080 /</a:t>
                      </a:r>
                      <a:r>
                        <a:rPr lang="en-US" sz="1400" spc="-15" dirty="0">
                          <a:solidFill>
                            <a:srgbClr val="221F1F"/>
                          </a:solidFill>
                          <a:effectLst/>
                          <a:latin typeface="Tahoma"/>
                          <a:ea typeface="Tahoma"/>
                          <a:cs typeface="Tahoma"/>
                        </a:rPr>
                        <a:t> </a:t>
                      </a:r>
                      <a:r>
                        <a:rPr lang="en-US" sz="1400" dirty="0">
                          <a:solidFill>
                            <a:srgbClr val="221F1F"/>
                          </a:solidFill>
                          <a:effectLst/>
                          <a:latin typeface="Tahoma"/>
                          <a:ea typeface="Tahoma"/>
                          <a:cs typeface="Tahoma"/>
                        </a:rPr>
                        <a:t>+27 61 549 6814</a:t>
                      </a:r>
                      <a:r>
                        <a:rPr lang="en-US" sz="1400" spc="-10" dirty="0">
                          <a:solidFill>
                            <a:srgbClr val="221F1F"/>
                          </a:solidFill>
                          <a:effectLst/>
                          <a:latin typeface="Tahoma"/>
                          <a:ea typeface="Tahoma"/>
                          <a:cs typeface="Tahoma"/>
                        </a:rPr>
                        <a:t> </a:t>
                      </a:r>
                      <a:r>
                        <a:rPr lang="en-US" sz="1400" dirty="0">
                          <a:solidFill>
                            <a:srgbClr val="221F1F"/>
                          </a:solidFill>
                          <a:effectLst/>
                          <a:latin typeface="Tahoma"/>
                          <a:ea typeface="Tahoma"/>
                          <a:cs typeface="Tahoma"/>
                        </a:rPr>
                        <a:t>|</a:t>
                      </a:r>
                      <a:r>
                        <a:rPr lang="en-US" sz="1400" spc="-5" dirty="0">
                          <a:solidFill>
                            <a:srgbClr val="221F1F"/>
                          </a:solidFill>
                          <a:effectLst/>
                          <a:latin typeface="Tahoma"/>
                          <a:ea typeface="Tahoma"/>
                          <a:cs typeface="Tahoma"/>
                        </a:rPr>
                        <a:t> </a:t>
                      </a:r>
                      <a:r>
                        <a:rPr lang="en-US" sz="1400" spc="-5" dirty="0">
                          <a:solidFill>
                            <a:srgbClr val="221F1F"/>
                          </a:solidFill>
                          <a:effectLst/>
                          <a:latin typeface="Tahoma"/>
                          <a:ea typeface="Tahoma"/>
                          <a:cs typeface="Tahoma"/>
                          <a:hlinkClick r:id="rId21"/>
                        </a:rPr>
                        <a:t>Sipho@teta.org.za</a:t>
                      </a:r>
                      <a:endParaRPr lang="en-ZA" sz="1400" dirty="0"/>
                    </a:p>
                    <a:p>
                      <a:pPr marL="54610">
                        <a:lnSpc>
                          <a:spcPct val="100000"/>
                        </a:lnSpc>
                      </a:pPr>
                      <a:endParaRPr lang="en-ZA" sz="1400" dirty="0">
                        <a:effectLst/>
                        <a:latin typeface="Tahoma" panose="020B0604030504040204" pitchFamily="34" charset="0"/>
                        <a:ea typeface="Tahoma" panose="020B0604030504040204" pitchFamily="34" charset="0"/>
                        <a:cs typeface="Tahoma" panose="020B0604030504040204" pitchFamily="34" charset="0"/>
                      </a:endParaRPr>
                    </a:p>
                  </a:txBody>
                  <a:tcPr marL="0" marR="0" marT="0" marB="0" anchor="ctr">
                    <a:lnL>
                      <a:noFill/>
                    </a:lnL>
                    <a:lnR>
                      <a:noFill/>
                    </a:lnR>
                    <a:lnT>
                      <a:noFill/>
                    </a:lnT>
                    <a:lnB>
                      <a:noFill/>
                    </a:lnB>
                    <a:solidFill>
                      <a:srgbClr val="97C3DE"/>
                    </a:solidFill>
                  </a:tcPr>
                </a:tc>
                <a:tc>
                  <a:txBody>
                    <a:bodyPr/>
                    <a:lstStyle/>
                    <a:p>
                      <a:r>
                        <a:rPr lang="en-US" sz="1400" b="1" dirty="0">
                          <a:effectLst/>
                          <a:latin typeface="Tahoma" panose="020B0604030504040204" pitchFamily="34" charset="0"/>
                          <a:ea typeface="Tahoma" panose="020B0604030504040204" pitchFamily="34" charset="0"/>
                          <a:cs typeface="Tahoma" panose="020B0604030504040204" pitchFamily="34" charset="0"/>
                        </a:rPr>
                        <a:t> </a:t>
                      </a:r>
                      <a:endParaRPr lang="en-ZA" sz="1400" b="1" dirty="0">
                        <a:effectLst/>
                        <a:latin typeface="Tahoma" panose="020B0604030504040204" pitchFamily="34" charset="0"/>
                        <a:ea typeface="Tahoma" panose="020B0604030504040204" pitchFamily="34" charset="0"/>
                        <a:cs typeface="Tahoma" panose="020B0604030504040204" pitchFamily="34" charset="0"/>
                      </a:endParaRPr>
                    </a:p>
                    <a:p>
                      <a:r>
                        <a:rPr lang="en-US" sz="1400" b="1" dirty="0">
                          <a:effectLst/>
                          <a:latin typeface="Tahoma" panose="020B0604030504040204" pitchFamily="34" charset="0"/>
                          <a:ea typeface="Tahoma" panose="020B0604030504040204" pitchFamily="34" charset="0"/>
                          <a:cs typeface="Tahoma" panose="020B0604030504040204" pitchFamily="34" charset="0"/>
                        </a:rPr>
                        <a:t> </a:t>
                      </a:r>
                      <a:endParaRPr lang="en-ZA" sz="1400" b="1" dirty="0">
                        <a:effectLst/>
                        <a:latin typeface="Tahoma" panose="020B0604030504040204" pitchFamily="34" charset="0"/>
                        <a:ea typeface="Tahoma" panose="020B0604030504040204" pitchFamily="34" charset="0"/>
                        <a:cs typeface="Tahoma" panose="020B0604030504040204" pitchFamily="34" charset="0"/>
                      </a:endParaRPr>
                    </a:p>
                    <a:p>
                      <a:pPr marL="55245"/>
                      <a:r>
                        <a:rPr lang="en-US" sz="1400" b="1" dirty="0">
                          <a:solidFill>
                            <a:srgbClr val="221F1F"/>
                          </a:solidFill>
                          <a:effectLst/>
                          <a:latin typeface="Tahoma" panose="020B0604030504040204" pitchFamily="34" charset="0"/>
                          <a:ea typeface="Tahoma" panose="020B0604030504040204" pitchFamily="34" charset="0"/>
                          <a:cs typeface="Tahoma" panose="020B0604030504040204" pitchFamily="34" charset="0"/>
                        </a:rPr>
                        <a:t>Skills Development and Learning </a:t>
                      </a:r>
                      <a:r>
                        <a:rPr lang="en-US" sz="1400" b="1" dirty="0" err="1">
                          <a:solidFill>
                            <a:srgbClr val="221F1F"/>
                          </a:solidFill>
                          <a:effectLst/>
                          <a:latin typeface="Tahoma" panose="020B0604030504040204" pitchFamily="34" charset="0"/>
                          <a:ea typeface="Tahoma" panose="020B0604030504040204" pitchFamily="34" charset="0"/>
                          <a:cs typeface="Tahoma" panose="020B0604030504040204" pitchFamily="34" charset="0"/>
                        </a:rPr>
                        <a:t>Programme</a:t>
                      </a:r>
                      <a:endParaRPr lang="en-ZA" sz="1400" b="1" dirty="0">
                        <a:effectLst/>
                        <a:latin typeface="Tahoma" panose="020B0604030504040204" pitchFamily="34" charset="0"/>
                        <a:ea typeface="Tahoma" panose="020B0604030504040204" pitchFamily="34" charset="0"/>
                        <a:cs typeface="Tahoma" panose="020B0604030504040204" pitchFamily="34" charset="0"/>
                      </a:endParaRPr>
                    </a:p>
                  </a:txBody>
                  <a:tcPr marL="0" marR="0" marT="0" marB="0">
                    <a:lnL>
                      <a:noFill/>
                    </a:lnL>
                    <a:lnR w="12700" cap="flat" cmpd="sng" algn="ctr">
                      <a:solidFill>
                        <a:srgbClr val="BBBDC0"/>
                      </a:solidFill>
                      <a:prstDash val="solid"/>
                      <a:round/>
                      <a:headEnd type="none" w="med" len="med"/>
                      <a:tailEnd type="none" w="med" len="med"/>
                    </a:lnR>
                    <a:lnT>
                      <a:noFill/>
                    </a:lnT>
                    <a:lnB>
                      <a:noFill/>
                    </a:lnB>
                    <a:solidFill>
                      <a:srgbClr val="97C3DE"/>
                    </a:solidFill>
                  </a:tcPr>
                </a:tc>
                <a:extLst>
                  <a:ext uri="{0D108BD9-81ED-4DB2-BD59-A6C34878D82A}">
                    <a16:rowId xmlns:a16="http://schemas.microsoft.com/office/drawing/2014/main" val="451661454"/>
                  </a:ext>
                </a:extLst>
              </a:tr>
            </a:tbl>
          </a:graphicData>
        </a:graphic>
      </p:graphicFrame>
      <p:sp>
        <p:nvSpPr>
          <p:cNvPr id="9" name="Rectangle 2">
            <a:extLst>
              <a:ext uri="{FF2B5EF4-FFF2-40B4-BE49-F238E27FC236}">
                <a16:creationId xmlns:a16="http://schemas.microsoft.com/office/drawing/2014/main" id="{023303FF-B2E3-48CD-8AA5-4173EF888C35}"/>
              </a:ext>
            </a:extLst>
          </p:cNvPr>
          <p:cNvSpPr>
            <a:spLocks noChangeArrowheads="1"/>
          </p:cNvSpPr>
          <p:nvPr/>
        </p:nvSpPr>
        <p:spPr bwMode="auto">
          <a:xfrm>
            <a:off x="2987675" y="3802063"/>
            <a:ext cx="13003213"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lvl1pPr indent="47625" eaLnBrk="0" fontAlgn="base" hangingPunct="0">
              <a:spcBef>
                <a:spcPct val="0"/>
              </a:spcBef>
              <a:spcAft>
                <a:spcPct val="0"/>
              </a:spcAft>
              <a:defRPr>
                <a:solidFill>
                  <a:schemeClr val="tx1"/>
                </a:solidFill>
                <a:latin typeface="Arial" panose="020B0604020202020204" pitchFamily="34" charset="0"/>
              </a:defRPr>
            </a:lvl1pPr>
            <a:lvl2pPr marL="457200" eaLnBrk="0" fontAlgn="base" hangingPunct="0">
              <a:spcBef>
                <a:spcPct val="0"/>
              </a:spcBef>
              <a:spcAft>
                <a:spcPct val="0"/>
              </a:spcAft>
              <a:defRPr>
                <a:solidFill>
                  <a:schemeClr val="tx1"/>
                </a:solidFill>
                <a:latin typeface="Arial" panose="020B0604020202020204" pitchFamily="34" charset="0"/>
              </a:defRPr>
            </a:lvl2pPr>
            <a:lvl3pPr marL="914400" eaLnBrk="0" fontAlgn="base" hangingPunct="0">
              <a:spcBef>
                <a:spcPct val="0"/>
              </a:spcBef>
              <a:spcAft>
                <a:spcPct val="0"/>
              </a:spcAft>
              <a:defRPr>
                <a:solidFill>
                  <a:schemeClr val="tx1"/>
                </a:solidFill>
                <a:latin typeface="Arial" panose="020B0604020202020204" pitchFamily="34" charset="0"/>
              </a:defRPr>
            </a:lvl3pPr>
            <a:lvl4pPr marL="1371600" eaLnBrk="0" fontAlgn="base" hangingPunct="0">
              <a:spcBef>
                <a:spcPct val="0"/>
              </a:spcBef>
              <a:spcAft>
                <a:spcPct val="0"/>
              </a:spcAft>
              <a:defRPr>
                <a:solidFill>
                  <a:schemeClr val="tx1"/>
                </a:solidFill>
                <a:latin typeface="Arial" panose="020B0604020202020204" pitchFamily="34" charset="0"/>
              </a:defRPr>
            </a:lvl4pPr>
            <a:lvl5pPr marL="1828800" eaLnBrk="0" fontAlgn="base" hangingPunct="0">
              <a:spcBef>
                <a:spcPct val="0"/>
              </a:spcBef>
              <a:spcAft>
                <a:spcPct val="0"/>
              </a:spcAft>
              <a:defRPr>
                <a:solidFill>
                  <a:schemeClr val="tx1"/>
                </a:solidFill>
                <a:latin typeface="Arial" panose="020B0604020202020204" pitchFamily="34" charset="0"/>
              </a:defRPr>
            </a:lvl5pPr>
            <a:lvl6pPr marL="2286000" eaLnBrk="0" fontAlgn="base" hangingPunct="0">
              <a:spcBef>
                <a:spcPct val="0"/>
              </a:spcBef>
              <a:spcAft>
                <a:spcPct val="0"/>
              </a:spcAft>
              <a:defRPr>
                <a:solidFill>
                  <a:schemeClr val="tx1"/>
                </a:solidFill>
                <a:latin typeface="Arial" panose="020B0604020202020204" pitchFamily="34" charset="0"/>
              </a:defRPr>
            </a:lvl6pPr>
            <a:lvl7pPr marL="2743200" eaLnBrk="0" fontAlgn="base" hangingPunct="0">
              <a:spcBef>
                <a:spcPct val="0"/>
              </a:spcBef>
              <a:spcAft>
                <a:spcPct val="0"/>
              </a:spcAft>
              <a:defRPr>
                <a:solidFill>
                  <a:schemeClr val="tx1"/>
                </a:solidFill>
                <a:latin typeface="Arial" panose="020B0604020202020204" pitchFamily="34" charset="0"/>
              </a:defRPr>
            </a:lvl7pPr>
            <a:lvl8pPr marL="3200400" eaLnBrk="0" fontAlgn="base" hangingPunct="0">
              <a:spcBef>
                <a:spcPct val="0"/>
              </a:spcBef>
              <a:spcAft>
                <a:spcPct val="0"/>
              </a:spcAft>
              <a:defRPr>
                <a:solidFill>
                  <a:schemeClr val="tx1"/>
                </a:solidFill>
                <a:latin typeface="Arial" panose="020B0604020202020204" pitchFamily="34" charset="0"/>
              </a:defRPr>
            </a:lvl8pPr>
            <a:lvl9pPr marL="3657600" eaLnBrk="0" fontAlgn="base" hangingPunct="0">
              <a:spcBef>
                <a:spcPct val="0"/>
              </a:spcBef>
              <a:spcAft>
                <a:spcPct val="0"/>
              </a:spcAft>
              <a:defRPr>
                <a:solidFill>
                  <a:schemeClr val="tx1"/>
                </a:solidFill>
                <a:latin typeface="Arial" panose="020B0604020202020204" pitchFamily="34" charset="0"/>
              </a:defRPr>
            </a:lvl9pPr>
          </a:lstStyle>
          <a:p>
            <a:pPr marL="0" marR="0" lvl="0" indent="47625" algn="l" defTabSz="914400" rtl="0" eaLnBrk="0" fontAlgn="base" latinLnBrk="0" hangingPunct="0">
              <a:lnSpc>
                <a:spcPct val="100000"/>
              </a:lnSpc>
              <a:spcBef>
                <a:spcPct val="0"/>
              </a:spcBef>
              <a:spcAft>
                <a:spcPct val="0"/>
              </a:spcAft>
              <a:buClrTx/>
              <a:buSzTx/>
              <a:buFontTx/>
              <a:buNone/>
              <a:tabLst/>
            </a:pPr>
            <a:br>
              <a:rPr kumimoji="0" lang="en-US" altLang="en-US" sz="900" b="0" i="0" u="none" strike="noStrike" cap="none" normalizeH="0" baseline="0" dirty="0">
                <a:ln>
                  <a:noFill/>
                </a:ln>
                <a:solidFill>
                  <a:schemeClr val="tx1"/>
                </a:solidFill>
                <a:effectLst/>
                <a:latin typeface="Arial" panose="020B0604020202020204" pitchFamily="34" charset="0"/>
                <a:ea typeface="Calibri Light" panose="020F0302020204030204" pitchFamily="34" charset="0"/>
              </a:rPr>
            </a:b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3695443294"/>
      </p:ext>
    </p:extLst>
  </p:cSld>
  <p:clrMapOvr>
    <a:masterClrMapping/>
  </p:clrMapOvr>
  <mc:AlternateContent xmlns:mc="http://schemas.openxmlformats.org/markup-compatibility/2006" xmlns:p14="http://schemas.microsoft.com/office/powerpoint/2010/main">
    <mc:Choice Requires="p14">
      <p:transition p14:dur="0" advClick="0"/>
    </mc:Choice>
    <mc:Fallback xmlns="">
      <p:transition advClick="0"/>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White text on a black background&#10;&#10;Description automatically generated with medium confidence">
            <a:extLst>
              <a:ext uri="{FF2B5EF4-FFF2-40B4-BE49-F238E27FC236}">
                <a16:creationId xmlns:a16="http://schemas.microsoft.com/office/drawing/2014/main" id="{B145838E-B44A-6C4E-96A2-8B95F816D6F3}"/>
              </a:ext>
            </a:extLst>
          </p:cNvPr>
          <p:cNvPicPr>
            <a:picLocks noChangeAspect="1"/>
          </p:cNvPicPr>
          <p:nvPr/>
        </p:nvPicPr>
        <p:blipFill>
          <a:blip r:embed="rId2"/>
          <a:stretch>
            <a:fillRect/>
          </a:stretch>
        </p:blipFill>
        <p:spPr>
          <a:xfrm>
            <a:off x="3594460" y="8348663"/>
            <a:ext cx="5410200" cy="723900"/>
          </a:xfrm>
          <a:prstGeom prst="rect">
            <a:avLst/>
          </a:prstGeom>
        </p:spPr>
      </p:pic>
      <p:pic>
        <p:nvPicPr>
          <p:cNvPr id="4" name="Picture 3">
            <a:extLst>
              <a:ext uri="{FF2B5EF4-FFF2-40B4-BE49-F238E27FC236}">
                <a16:creationId xmlns:a16="http://schemas.microsoft.com/office/drawing/2014/main" id="{265DB508-2959-B46B-EFA2-C5EB7A337DA7}"/>
              </a:ext>
            </a:extLst>
          </p:cNvPr>
          <p:cNvPicPr>
            <a:picLocks noChangeAspect="1"/>
          </p:cNvPicPr>
          <p:nvPr/>
        </p:nvPicPr>
        <p:blipFill rotWithShape="1">
          <a:blip r:embed="rId3"/>
          <a:srcRect t="2018"/>
          <a:stretch/>
        </p:blipFill>
        <p:spPr>
          <a:xfrm>
            <a:off x="-1" y="2111294"/>
            <a:ext cx="13003213" cy="7679907"/>
          </a:xfrm>
          <a:prstGeom prst="rect">
            <a:avLst/>
          </a:prstGeom>
        </p:spPr>
      </p:pic>
      <p:sp>
        <p:nvSpPr>
          <p:cNvPr id="10" name="TextBox 9">
            <a:extLst>
              <a:ext uri="{FF2B5EF4-FFF2-40B4-BE49-F238E27FC236}">
                <a16:creationId xmlns:a16="http://schemas.microsoft.com/office/drawing/2014/main" id="{3879D91D-B2AF-9550-DDEE-F8BDFD7711A4}"/>
              </a:ext>
            </a:extLst>
          </p:cNvPr>
          <p:cNvSpPr txBox="1"/>
          <p:nvPr/>
        </p:nvSpPr>
        <p:spPr>
          <a:xfrm>
            <a:off x="5740753" y="5131361"/>
            <a:ext cx="1900989" cy="369332"/>
          </a:xfrm>
          <a:prstGeom prst="rect">
            <a:avLst/>
          </a:prstGeom>
          <a:solidFill>
            <a:schemeClr val="bg1"/>
          </a:solidFill>
        </p:spPr>
        <p:txBody>
          <a:bodyPr wrap="square" rtlCol="0">
            <a:spAutoFit/>
          </a:bodyPr>
          <a:lstStyle/>
          <a:p>
            <a:endParaRPr lang="en-ZA" dirty="0"/>
          </a:p>
        </p:txBody>
      </p:sp>
      <p:pic>
        <p:nvPicPr>
          <p:cNvPr id="2" name="imageSelected1">
            <a:extLst>
              <a:ext uri="{FF2B5EF4-FFF2-40B4-BE49-F238E27FC236}">
                <a16:creationId xmlns:a16="http://schemas.microsoft.com/office/drawing/2014/main" id="{4748E844-A652-2C28-1DEF-08C47F46B094}"/>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5740753" y="5124275"/>
            <a:ext cx="1295400" cy="1295400"/>
          </a:xfrm>
          <a:prstGeom prst="rect">
            <a:avLst/>
          </a:prstGeom>
          <a:noFill/>
          <a:ln>
            <a:noFill/>
          </a:ln>
        </p:spPr>
      </p:pic>
      <p:pic>
        <p:nvPicPr>
          <p:cNvPr id="8" name="imageSelected0">
            <a:extLst>
              <a:ext uri="{FF2B5EF4-FFF2-40B4-BE49-F238E27FC236}">
                <a16:creationId xmlns:a16="http://schemas.microsoft.com/office/drawing/2014/main" id="{CC442CA0-0AA2-25C7-4429-561CB8EE8ACF}"/>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6031828" y="7204162"/>
            <a:ext cx="922508" cy="922508"/>
          </a:xfrm>
          <a:prstGeom prst="rect">
            <a:avLst/>
          </a:prstGeom>
          <a:noFill/>
          <a:ln>
            <a:noFill/>
          </a:ln>
        </p:spPr>
      </p:pic>
      <p:pic>
        <p:nvPicPr>
          <p:cNvPr id="11" name="imageSelected2">
            <a:extLst>
              <a:ext uri="{FF2B5EF4-FFF2-40B4-BE49-F238E27FC236}">
                <a16:creationId xmlns:a16="http://schemas.microsoft.com/office/drawing/2014/main" id="{FC47A7F3-7B8D-5991-65E9-D068870EDBA3}"/>
              </a:ext>
            </a:extLst>
          </p:cNvPr>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6191209" y="8935731"/>
            <a:ext cx="723901" cy="723901"/>
          </a:xfrm>
          <a:prstGeom prst="rect">
            <a:avLst/>
          </a:prstGeom>
          <a:noFill/>
          <a:ln>
            <a:noFill/>
          </a:ln>
        </p:spPr>
      </p:pic>
      <p:sp>
        <p:nvSpPr>
          <p:cNvPr id="15" name="TextBox 14">
            <a:extLst>
              <a:ext uri="{FF2B5EF4-FFF2-40B4-BE49-F238E27FC236}">
                <a16:creationId xmlns:a16="http://schemas.microsoft.com/office/drawing/2014/main" id="{E68500E1-2759-1DD4-4F71-6126A4776DA9}"/>
              </a:ext>
            </a:extLst>
          </p:cNvPr>
          <p:cNvSpPr txBox="1"/>
          <p:nvPr/>
        </p:nvSpPr>
        <p:spPr>
          <a:xfrm>
            <a:off x="6030686" y="4789714"/>
            <a:ext cx="914400" cy="369332"/>
          </a:xfrm>
          <a:prstGeom prst="rect">
            <a:avLst/>
          </a:prstGeom>
          <a:noFill/>
        </p:spPr>
        <p:txBody>
          <a:bodyPr wrap="square" rtlCol="0">
            <a:spAutoFit/>
          </a:bodyPr>
          <a:lstStyle/>
          <a:p>
            <a:endParaRPr lang="en-ZA" dirty="0"/>
          </a:p>
        </p:txBody>
      </p:sp>
      <p:sp>
        <p:nvSpPr>
          <p:cNvPr id="16" name="TextBox 15">
            <a:extLst>
              <a:ext uri="{FF2B5EF4-FFF2-40B4-BE49-F238E27FC236}">
                <a16:creationId xmlns:a16="http://schemas.microsoft.com/office/drawing/2014/main" id="{17B0062F-B96E-CA7C-5E11-76FB0B4269D7}"/>
              </a:ext>
            </a:extLst>
          </p:cNvPr>
          <p:cNvSpPr txBox="1"/>
          <p:nvPr/>
        </p:nvSpPr>
        <p:spPr>
          <a:xfrm>
            <a:off x="6037943" y="4789714"/>
            <a:ext cx="914400" cy="369332"/>
          </a:xfrm>
          <a:prstGeom prst="rect">
            <a:avLst/>
          </a:prstGeom>
          <a:noFill/>
        </p:spPr>
        <p:txBody>
          <a:bodyPr wrap="square" rtlCol="0">
            <a:spAutoFit/>
          </a:bodyPr>
          <a:lstStyle/>
          <a:p>
            <a:endParaRPr lang="en-ZA" dirty="0"/>
          </a:p>
        </p:txBody>
      </p:sp>
      <p:sp>
        <p:nvSpPr>
          <p:cNvPr id="17" name="TextBox 16">
            <a:extLst>
              <a:ext uri="{FF2B5EF4-FFF2-40B4-BE49-F238E27FC236}">
                <a16:creationId xmlns:a16="http://schemas.microsoft.com/office/drawing/2014/main" id="{1BA31A83-D65E-6F7A-AA5C-9F92E03FC75C}"/>
              </a:ext>
            </a:extLst>
          </p:cNvPr>
          <p:cNvSpPr txBox="1"/>
          <p:nvPr/>
        </p:nvSpPr>
        <p:spPr>
          <a:xfrm>
            <a:off x="8145550" y="9225591"/>
            <a:ext cx="184731" cy="369332"/>
          </a:xfrm>
          <a:prstGeom prst="rect">
            <a:avLst/>
          </a:prstGeom>
          <a:noFill/>
        </p:spPr>
        <p:txBody>
          <a:bodyPr wrap="none" rtlCol="0">
            <a:spAutoFit/>
          </a:bodyPr>
          <a:lstStyle/>
          <a:p>
            <a:endParaRPr lang="en-ZA" dirty="0"/>
          </a:p>
        </p:txBody>
      </p:sp>
      <p:cxnSp>
        <p:nvCxnSpPr>
          <p:cNvPr id="19" name="Straight Connector 18">
            <a:extLst>
              <a:ext uri="{FF2B5EF4-FFF2-40B4-BE49-F238E27FC236}">
                <a16:creationId xmlns:a16="http://schemas.microsoft.com/office/drawing/2014/main" id="{690CC736-10D6-4DB3-63C7-F3981CF109DD}"/>
              </a:ext>
            </a:extLst>
          </p:cNvPr>
          <p:cNvCxnSpPr/>
          <p:nvPr/>
        </p:nvCxnSpPr>
        <p:spPr>
          <a:xfrm>
            <a:off x="5878206" y="5228682"/>
            <a:ext cx="0" cy="4244306"/>
          </a:xfrm>
          <a:prstGeom prst="line">
            <a:avLst/>
          </a:prstGeom>
          <a:ln>
            <a:solidFill>
              <a:schemeClr val="tx1">
                <a:lumMod val="50000"/>
                <a:lumOff val="50000"/>
              </a:schemeClr>
            </a:solidFill>
          </a:ln>
        </p:spPr>
        <p:style>
          <a:lnRef idx="2">
            <a:schemeClr val="dk1"/>
          </a:lnRef>
          <a:fillRef idx="0">
            <a:schemeClr val="dk1"/>
          </a:fillRef>
          <a:effectRef idx="1">
            <a:schemeClr val="dk1"/>
          </a:effectRef>
          <a:fontRef idx="minor">
            <a:schemeClr val="tx1"/>
          </a:fontRef>
        </p:style>
      </p:cxnSp>
      <p:sp>
        <p:nvSpPr>
          <p:cNvPr id="20" name="TextBox 19">
            <a:extLst>
              <a:ext uri="{FF2B5EF4-FFF2-40B4-BE49-F238E27FC236}">
                <a16:creationId xmlns:a16="http://schemas.microsoft.com/office/drawing/2014/main" id="{4752AEA0-6778-5152-227D-50019A81379F}"/>
              </a:ext>
            </a:extLst>
          </p:cNvPr>
          <p:cNvSpPr txBox="1"/>
          <p:nvPr/>
        </p:nvSpPr>
        <p:spPr>
          <a:xfrm>
            <a:off x="7931675" y="5137273"/>
            <a:ext cx="3127622" cy="1282402"/>
          </a:xfrm>
          <a:prstGeom prst="rect">
            <a:avLst/>
          </a:prstGeom>
          <a:noFill/>
        </p:spPr>
        <p:txBody>
          <a:bodyPr wrap="square" rtlCol="0">
            <a:spAutoFit/>
          </a:bodyPr>
          <a:lstStyle/>
          <a:p>
            <a:pPr>
              <a:lnSpc>
                <a:spcPct val="150000"/>
              </a:lnSpc>
            </a:pPr>
            <a:r>
              <a:rPr lang="en-ZA" b="1" dirty="0">
                <a:solidFill>
                  <a:srgbClr val="000000"/>
                </a:solidFill>
                <a:latin typeface="Tahoma" panose="020B0604030504040204" pitchFamily="34" charset="0"/>
                <a:ea typeface="Tahoma" panose="020B0604030504040204" pitchFamily="34" charset="0"/>
                <a:cs typeface="Tahoma" panose="020B0604030504040204" pitchFamily="34" charset="0"/>
              </a:rPr>
              <a:t>Gauteng Head Office</a:t>
            </a:r>
            <a:br>
              <a:rPr lang="en-ZA" dirty="0">
                <a:latin typeface="Tahoma" panose="020B0604030504040204" pitchFamily="34" charset="0"/>
                <a:ea typeface="Tahoma" panose="020B0604030504040204" pitchFamily="34" charset="0"/>
                <a:cs typeface="Tahoma" panose="020B0604030504040204" pitchFamily="34" charset="0"/>
              </a:rPr>
            </a:br>
            <a:r>
              <a:rPr lang="en-ZA" dirty="0">
                <a:solidFill>
                  <a:srgbClr val="000000"/>
                </a:solidFill>
                <a:latin typeface="Tahoma" panose="020B0604030504040204" pitchFamily="34" charset="0"/>
                <a:ea typeface="Tahoma" panose="020B0604030504040204" pitchFamily="34" charset="0"/>
                <a:cs typeface="Tahoma" panose="020B0604030504040204" pitchFamily="34" charset="0"/>
              </a:rPr>
              <a:t>344 Pretoria Avenue, Ferndale, Randburg, 2194</a:t>
            </a:r>
            <a:endParaRPr lang="en-ZA" dirty="0">
              <a:latin typeface="Tahoma" panose="020B0604030504040204" pitchFamily="34" charset="0"/>
              <a:ea typeface="Tahoma" panose="020B0604030504040204" pitchFamily="34" charset="0"/>
              <a:cs typeface="Tahoma" panose="020B0604030504040204" pitchFamily="34" charset="0"/>
            </a:endParaRPr>
          </a:p>
        </p:txBody>
      </p:sp>
      <p:sp>
        <p:nvSpPr>
          <p:cNvPr id="22" name="TextBox 21">
            <a:extLst>
              <a:ext uri="{FF2B5EF4-FFF2-40B4-BE49-F238E27FC236}">
                <a16:creationId xmlns:a16="http://schemas.microsoft.com/office/drawing/2014/main" id="{4864427F-7BFB-B50E-72B6-155ADE2B4875}"/>
              </a:ext>
            </a:extLst>
          </p:cNvPr>
          <p:cNvSpPr txBox="1"/>
          <p:nvPr/>
        </p:nvSpPr>
        <p:spPr>
          <a:xfrm>
            <a:off x="7959701" y="9034020"/>
            <a:ext cx="2089917" cy="369332"/>
          </a:xfrm>
          <a:prstGeom prst="rect">
            <a:avLst/>
          </a:prstGeom>
          <a:noFill/>
        </p:spPr>
        <p:txBody>
          <a:bodyPr wrap="square" rtlCol="0">
            <a:spAutoFit/>
          </a:bodyPr>
          <a:lstStyle/>
          <a:p>
            <a:r>
              <a:rPr lang="en-ZA" dirty="0">
                <a:solidFill>
                  <a:srgbClr val="000000"/>
                </a:solidFill>
                <a:latin typeface="Open Sans" panose="020B0606030504020204" pitchFamily="34" charset="0"/>
              </a:rPr>
              <a:t>011 577 7000</a:t>
            </a:r>
            <a:endParaRPr lang="en-ZA" dirty="0"/>
          </a:p>
        </p:txBody>
      </p:sp>
      <p:sp>
        <p:nvSpPr>
          <p:cNvPr id="23" name="TextBox 22">
            <a:extLst>
              <a:ext uri="{FF2B5EF4-FFF2-40B4-BE49-F238E27FC236}">
                <a16:creationId xmlns:a16="http://schemas.microsoft.com/office/drawing/2014/main" id="{E8D4D178-D83B-616D-052F-8E7B0C9F0089}"/>
              </a:ext>
            </a:extLst>
          </p:cNvPr>
          <p:cNvSpPr txBox="1"/>
          <p:nvPr/>
        </p:nvSpPr>
        <p:spPr>
          <a:xfrm>
            <a:off x="7931675" y="7422062"/>
            <a:ext cx="2104524" cy="369332"/>
          </a:xfrm>
          <a:prstGeom prst="rect">
            <a:avLst/>
          </a:prstGeom>
          <a:noFill/>
        </p:spPr>
        <p:txBody>
          <a:bodyPr wrap="square" rtlCol="0">
            <a:spAutoFit/>
          </a:bodyPr>
          <a:lstStyle/>
          <a:p>
            <a:r>
              <a:rPr lang="en-ZA" dirty="0">
                <a:solidFill>
                  <a:srgbClr val="1CBBB4"/>
                </a:solidFill>
                <a:latin typeface="Tahoma" panose="020B0604030504040204" pitchFamily="34" charset="0"/>
                <a:ea typeface="Tahoma" panose="020B0604030504040204" pitchFamily="34" charset="0"/>
                <a:cs typeface="Tahoma" panose="020B0604030504040204" pitchFamily="34" charset="0"/>
                <a:hlinkClick r:id="rId7"/>
              </a:rPr>
              <a:t>info@teta.org.za</a:t>
            </a:r>
            <a:endParaRPr lang="en-ZA" dirty="0">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3053268034"/>
      </p:ext>
    </p:extLst>
  </p:cSld>
  <p:clrMapOvr>
    <a:masterClrMapping/>
  </p:clrMapOvr>
  <mc:AlternateContent xmlns:mc="http://schemas.openxmlformats.org/markup-compatibility/2006" xmlns:p14="http://schemas.microsoft.com/office/powerpoint/2010/main">
    <mc:Choice Requires="p14">
      <p:transition p14:dur="0" advClick="0"/>
    </mc:Choice>
    <mc:Fallback xmlns="">
      <p:transition advClick="0"/>
    </mc:Fallback>
  </mc:AlternateContent>
</p:sld>
</file>

<file path=ppt/theme/theme1.xml><?xml version="1.0" encoding="utf-8"?>
<a:theme xmlns:a="http://schemas.openxmlformats.org/drawingml/2006/main" name="1_Custom Design">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Custom Design">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1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4.xml><?xml version="1.0" encoding="utf-8"?>
<a:theme xmlns:a="http://schemas.openxmlformats.org/drawingml/2006/main" name="20_Custom Design">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FA1F6435C60E54F9CFDFA3DEAB82F24" ma:contentTypeVersion="16" ma:contentTypeDescription="Create a new document." ma:contentTypeScope="" ma:versionID="648df0e4c90ef1060e988e4d7f7361ce">
  <xsd:schema xmlns:xsd="http://www.w3.org/2001/XMLSchema" xmlns:xs="http://www.w3.org/2001/XMLSchema" xmlns:p="http://schemas.microsoft.com/office/2006/metadata/properties" xmlns:ns2="9c2a1417-2b36-4379-8e8e-9dc79b352f00" xmlns:ns3="afb07e48-17a7-4f8a-9681-660b4175a8d3" targetNamespace="http://schemas.microsoft.com/office/2006/metadata/properties" ma:root="true" ma:fieldsID="a31e86449a9b5583fde07fb77642e919" ns2:_="" ns3:_="">
    <xsd:import namespace="9c2a1417-2b36-4379-8e8e-9dc79b352f00"/>
    <xsd:import namespace="afb07e48-17a7-4f8a-9681-660b4175a8d3"/>
    <xsd:element name="properties">
      <xsd:complexType>
        <xsd:sequence>
          <xsd:element name="documentManagement">
            <xsd:complexType>
              <xsd:all>
                <xsd:element ref="ns2:SharedWithUsers" minOccurs="0"/>
                <xsd:element ref="ns2:SharedWithDetails" minOccurs="0"/>
                <xsd:element ref="ns3:MediaServiceMetadata" minOccurs="0"/>
                <xsd:element ref="ns3:MediaServiceFastMetadata" minOccurs="0"/>
                <xsd:element ref="ns3:MediaServiceAutoKeyPoints" minOccurs="0"/>
                <xsd:element ref="ns3:MediaServiceKeyPoints" minOccurs="0"/>
                <xsd:element ref="ns3:lcf76f155ced4ddcb4097134ff3c332f" minOccurs="0"/>
                <xsd:element ref="ns2:TaxCatchAll" minOccurs="0"/>
                <xsd:element ref="ns3:MediaServiceOCR" minOccurs="0"/>
                <xsd:element ref="ns3:MediaServiceGenerationTime" minOccurs="0"/>
                <xsd:element ref="ns3:MediaServiceEventHashCode" minOccurs="0"/>
                <xsd:element ref="ns3:MediaServiceDateTaken" minOccurs="0"/>
                <xsd:element ref="ns3:MediaLengthInSeconds" minOccurs="0"/>
                <xsd:element ref="ns3:MediaServiceObjectDetectorVersions" minOccurs="0"/>
                <xsd:element ref="ns3: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9c2a1417-2b36-4379-8e8e-9dc79b352f00"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internalName="SharedWithDetails" ma:readOnly="true">
      <xsd:simpleType>
        <xsd:restriction base="dms:Note">
          <xsd:maxLength value="255"/>
        </xsd:restriction>
      </xsd:simpleType>
    </xsd:element>
    <xsd:element name="TaxCatchAll" ma:index="16" nillable="true" ma:displayName="Taxonomy Catch All Column" ma:hidden="true" ma:list="{13948b06-0513-49ee-ba3c-1fb16213c785}" ma:internalName="TaxCatchAll" ma:showField="CatchAllData" ma:web="9c2a1417-2b36-4379-8e8e-9dc79b352f00">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afb07e48-17a7-4f8a-9681-660b4175a8d3" elementFormDefault="qualified">
    <xsd:import namespace="http://schemas.microsoft.com/office/2006/documentManagement/types"/>
    <xsd:import namespace="http://schemas.microsoft.com/office/infopath/2007/PartnerControls"/>
    <xsd:element name="MediaServiceMetadata" ma:index="10" nillable="true" ma:displayName="MediaServiceMetadata" ma:hidden="true" ma:internalName="MediaServiceMetadata" ma:readOnly="true">
      <xsd:simpleType>
        <xsd:restriction base="dms:Note"/>
      </xsd:simpleType>
    </xsd:element>
    <xsd:element name="MediaServiceFastMetadata" ma:index="11" nillable="true" ma:displayName="MediaServiceFastMetadata" ma:hidden="true" ma:internalName="MediaServiceFastMetadata" ma:readOnly="true">
      <xsd:simpleType>
        <xsd:restriction base="dms:Note"/>
      </xsd:simpleType>
    </xsd:element>
    <xsd:element name="MediaServiceAutoKeyPoints" ma:index="12" nillable="true" ma:displayName="MediaServiceAutoKeyPoints" ma:hidden="true" ma:internalName="MediaServiceAutoKeyPoints" ma:readOnly="true">
      <xsd:simpleType>
        <xsd:restriction base="dms:Note"/>
      </xsd:simpleType>
    </xsd:element>
    <xsd:element name="MediaServiceKeyPoints" ma:index="13" nillable="true" ma:displayName="KeyPoints" ma:internalName="MediaServiceKeyPoints" ma:readOnly="true">
      <xsd:simpleType>
        <xsd:restriction base="dms:Note">
          <xsd:maxLength value="255"/>
        </xsd:restriction>
      </xsd:simpleType>
    </xsd:element>
    <xsd:element name="lcf76f155ced4ddcb4097134ff3c332f" ma:index="15" nillable="true" ma:taxonomy="true" ma:internalName="lcf76f155ced4ddcb4097134ff3c332f" ma:taxonomyFieldName="MediaServiceImageTags" ma:displayName="Image Tags" ma:readOnly="false" ma:fieldId="{5cf76f15-5ced-4ddc-b409-7134ff3c332f}" ma:taxonomyMulti="true" ma:sspId="c908dd81-3743-4cfc-8295-406f9b628542" ma:termSetId="09814cd3-568e-fe90-9814-8d621ff8fb84" ma:anchorId="fba54fb3-c3e1-fe81-a776-ca4b69148c4d" ma:open="true" ma:isKeyword="false">
      <xsd:complexType>
        <xsd:sequence>
          <xsd:element ref="pc:Terms" minOccurs="0" maxOccurs="1"/>
        </xsd:sequence>
      </xsd:complexType>
    </xsd:element>
    <xsd:element name="MediaServiceOCR" ma:index="17" nillable="true" ma:displayName="Extracted Text" ma:internalName="MediaServiceOCR" ma:readOnly="true">
      <xsd:simpleType>
        <xsd:restriction base="dms:Note">
          <xsd:maxLength value="255"/>
        </xsd:restriction>
      </xsd:simpleType>
    </xsd:element>
    <xsd:element name="MediaServiceGenerationTime" ma:index="18" nillable="true" ma:displayName="MediaServiceGenerationTime" ma:hidden="true" ma:internalName="MediaServiceGenerationTime" ma:readOnly="true">
      <xsd:simpleType>
        <xsd:restriction base="dms:Text"/>
      </xsd:simpleType>
    </xsd:element>
    <xsd:element name="MediaServiceEventHashCode" ma:index="19" nillable="true" ma:displayName="MediaServiceEventHashCode" ma:hidden="true" ma:internalName="MediaServiceEventHashCode" ma:readOnly="true">
      <xsd:simpleType>
        <xsd:restriction base="dms:Text"/>
      </xsd:simpleType>
    </xsd:element>
    <xsd:element name="MediaServiceDateTaken" ma:index="20" nillable="true" ma:displayName="MediaServiceDateTaken" ma:hidden="true" ma:indexed="true" ma:internalName="MediaServiceDateTaken" ma:readOnly="true">
      <xsd:simpleType>
        <xsd:restriction base="dms:Text"/>
      </xsd:simpleType>
    </xsd:element>
    <xsd:element name="MediaLengthInSeconds" ma:index="21" nillable="true" ma:displayName="MediaLengthInSeconds" ma:hidden="true" ma:internalName="MediaLengthInSeconds" ma:readOnly="true">
      <xsd:simpleType>
        <xsd:restriction base="dms:Unknown"/>
      </xsd:simpleType>
    </xsd:element>
    <xsd:element name="MediaServiceObjectDetectorVersions" ma:index="22" nillable="true" ma:displayName="MediaServiceObjectDetectorVersions" ma:hidden="true" ma:indexed="true" ma:internalName="MediaServiceObjectDetectorVersions" ma:readOnly="true">
      <xsd:simpleType>
        <xsd:restriction base="dms:Text"/>
      </xsd:simpleType>
    </xsd:element>
    <xsd:element name="MediaServiceSearchProperties" ma:index="23" nillable="true" ma:displayName="MediaServiceSearchProperties" ma:hidden="true" ma:internalName="MediaServiceSearchProperties"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9c2a1417-2b36-4379-8e8e-9dc79b352f00" xsi:nil="true"/>
    <lcf76f155ced4ddcb4097134ff3c332f xmlns="afb07e48-17a7-4f8a-9681-660b4175a8d3">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D95EDF4D-A837-4B26-A532-65B16FDB41C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9c2a1417-2b36-4379-8e8e-9dc79b352f00"/>
    <ds:schemaRef ds:uri="afb07e48-17a7-4f8a-9681-660b4175a8d3"/>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798F4E4B-D959-46A7-A56D-5806A8E01499}">
  <ds:schemaRefs>
    <ds:schemaRef ds:uri="http://schemas.microsoft.com/sharepoint/v3/contenttype/forms"/>
  </ds:schemaRefs>
</ds:datastoreItem>
</file>

<file path=customXml/itemProps3.xml><?xml version="1.0" encoding="utf-8"?>
<ds:datastoreItem xmlns:ds="http://schemas.openxmlformats.org/officeDocument/2006/customXml" ds:itemID="{D380CF8C-327C-4F53-B0D5-51ACD847F904}">
  <ds:schemaRefs>
    <ds:schemaRef ds:uri="http://schemas.microsoft.com/office/2006/documentManagement/types"/>
    <ds:schemaRef ds:uri="9c2a1417-2b36-4379-8e8e-9dc79b352f00"/>
    <ds:schemaRef ds:uri="http://purl.org/dc/dcmitype/"/>
    <ds:schemaRef ds:uri="http://www.w3.org/XML/1998/namespace"/>
    <ds:schemaRef ds:uri="afb07e48-17a7-4f8a-9681-660b4175a8d3"/>
    <ds:schemaRef ds:uri="http://purl.org/dc/elements/1.1/"/>
    <ds:schemaRef ds:uri="http://schemas.microsoft.com/office/infopath/2007/PartnerControls"/>
    <ds:schemaRef ds:uri="http://schemas.openxmlformats.org/package/2006/metadata/core-properties"/>
    <ds:schemaRef ds:uri="http://schemas.microsoft.com/office/2006/metadata/properties"/>
    <ds:schemaRef ds:uri="http://purl.org/dc/terms/"/>
  </ds:schemaRefs>
</ds:datastoreItem>
</file>

<file path=docProps/app.xml><?xml version="1.0" encoding="utf-8"?>
<Properties xmlns="http://schemas.openxmlformats.org/officeDocument/2006/extended-properties" xmlns:vt="http://schemas.openxmlformats.org/officeDocument/2006/docPropsVTypes">
  <Template/>
  <TotalTime>33667</TotalTime>
  <Words>2788</Words>
  <Application>Microsoft Office PowerPoint</Application>
  <PresentationFormat>Custom</PresentationFormat>
  <Paragraphs>401</Paragraphs>
  <Slides>29</Slides>
  <Notes>3</Notes>
  <HiddenSlides>0</HiddenSlides>
  <MMClips>0</MMClips>
  <ScaleCrop>false</ScaleCrop>
  <HeadingPairs>
    <vt:vector size="6" baseType="variant">
      <vt:variant>
        <vt:lpstr>Fonts Used</vt:lpstr>
      </vt:variant>
      <vt:variant>
        <vt:i4>10</vt:i4>
      </vt:variant>
      <vt:variant>
        <vt:lpstr>Theme</vt:lpstr>
      </vt:variant>
      <vt:variant>
        <vt:i4>4</vt:i4>
      </vt:variant>
      <vt:variant>
        <vt:lpstr>Slide Titles</vt:lpstr>
      </vt:variant>
      <vt:variant>
        <vt:i4>29</vt:i4>
      </vt:variant>
    </vt:vector>
  </HeadingPairs>
  <TitlesOfParts>
    <vt:vector size="43" baseType="lpstr">
      <vt:lpstr>Arial</vt:lpstr>
      <vt:lpstr>Calibri</vt:lpstr>
      <vt:lpstr>Calibri Light</vt:lpstr>
      <vt:lpstr>Century Gothic</vt:lpstr>
      <vt:lpstr>Open Sans</vt:lpstr>
      <vt:lpstr>Pristina</vt:lpstr>
      <vt:lpstr>Tahoma</vt:lpstr>
      <vt:lpstr>Times New Roman</vt:lpstr>
      <vt:lpstr>Ubuntu</vt:lpstr>
      <vt:lpstr>Wingdings</vt:lpstr>
      <vt:lpstr>1_Custom Design</vt:lpstr>
      <vt:lpstr>Custom Design</vt:lpstr>
      <vt:lpstr>1_Office Theme</vt:lpstr>
      <vt:lpstr>20_Custom Design</vt:lpstr>
      <vt:lpstr>PowerPoint Presentation</vt:lpstr>
      <vt:lpstr>PowerPoint Presentation</vt:lpstr>
      <vt:lpstr>  Presentation Outline</vt:lpstr>
      <vt:lpstr>PowerPoint Presentation</vt:lpstr>
      <vt:lpstr>PowerPoint Presentation</vt:lpstr>
      <vt:lpstr>PowerPoint Presentation</vt:lpstr>
      <vt:lpstr>BACKGROUND </vt:lpstr>
      <vt:lpstr>BACKGROUND </vt:lpstr>
      <vt:lpstr>PowerPoint Presentation</vt:lpstr>
      <vt:lpstr>Mandatory Grants Legal Basis </vt:lpstr>
      <vt:lpstr>Mandatory Grants Legal Basis </vt:lpstr>
      <vt:lpstr>Intervention Types</vt:lpstr>
      <vt:lpstr>PowerPoint Presentation</vt:lpstr>
      <vt:lpstr>Mandatory Grants Process  </vt:lpstr>
      <vt:lpstr>PowerPoint Presentation</vt:lpstr>
      <vt:lpstr>PowerPoint Presentation</vt:lpstr>
      <vt:lpstr>Composition of the Training Committee (CONTINUED)</vt:lpstr>
      <vt:lpstr>TETA’S Training Committee Perspective </vt:lpstr>
      <vt:lpstr>Minutes Of The Training Committee Meeting – TETA Requirements</vt:lpstr>
      <vt:lpstr>Mandatory Grants Applications Common Reasons for Declines</vt:lpstr>
      <vt:lpstr>Mandatory Grants Applications Common Reasons for Declines</vt:lpstr>
      <vt:lpstr>ATR Evidence Required</vt:lpstr>
      <vt:lpstr>PowerPoint Presentation</vt:lpstr>
      <vt:lpstr>Critical information to note on the website </vt:lpstr>
      <vt:lpstr>Mandatory Grants Submission Timelines</vt:lpstr>
      <vt:lpstr>Mandatory Grants Support During Submission </vt:lpstr>
      <vt:lpstr>PowerPoint Presentation</vt:lpstr>
      <vt:lpstr>TETA Contact Details</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Creative Caterpillar Brand Agency</dc:creator>
  <cp:lastModifiedBy>Sipho Nxumalo</cp:lastModifiedBy>
  <cp:revision>169</cp:revision>
  <dcterms:created xsi:type="dcterms:W3CDTF">2021-04-30T07:20:48Z</dcterms:created>
  <dcterms:modified xsi:type="dcterms:W3CDTF">2025-02-03T13:28:15Z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0x0101006FA1F6435C60E54F9CFDFA3DEAB82F24</vt:lpwstr>
  </property>
  <property fmtid="{D5CDD505-2E9C-101B-9397-08002B2CF9AE}" pid="3" name="MediaServiceImageTags">
    <vt:lpwstr/>
  </property>
</Properties>
</file>